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7" r:id="rId2"/>
    <p:sldId id="260" r:id="rId3"/>
    <p:sldId id="259" r:id="rId4"/>
    <p:sldId id="276" r:id="rId5"/>
    <p:sldId id="300" r:id="rId6"/>
    <p:sldId id="301" r:id="rId7"/>
    <p:sldId id="302" r:id="rId8"/>
    <p:sldId id="303" r:id="rId9"/>
    <p:sldId id="304" r:id="rId10"/>
    <p:sldId id="277" r:id="rId11"/>
    <p:sldId id="298" r:id="rId12"/>
    <p:sldId id="299" r:id="rId13"/>
    <p:sldId id="275" r:id="rId14"/>
    <p:sldId id="296" r:id="rId15"/>
    <p:sldId id="289" r:id="rId16"/>
    <p:sldId id="290" r:id="rId17"/>
    <p:sldId id="269" r:id="rId18"/>
    <p:sldId id="270" r:id="rId19"/>
    <p:sldId id="272" r:id="rId20"/>
    <p:sldId id="288" r:id="rId21"/>
    <p:sldId id="281" r:id="rId22"/>
    <p:sldId id="285" r:id="rId23"/>
    <p:sldId id="282" r:id="rId24"/>
    <p:sldId id="283" r:id="rId25"/>
    <p:sldId id="284" r:id="rId26"/>
    <p:sldId id="294" r:id="rId27"/>
    <p:sldId id="286" r:id="rId28"/>
    <p:sldId id="305" r:id="rId29"/>
    <p:sldId id="306" r:id="rId30"/>
    <p:sldId id="307" r:id="rId31"/>
    <p:sldId id="309" r:id="rId32"/>
    <p:sldId id="310" r:id="rId33"/>
    <p:sldId id="312" r:id="rId34"/>
    <p:sldId id="313" r:id="rId35"/>
    <p:sldId id="314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B1392-9640-48EC-B8E2-F31F82DF39F3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E1AE5-96A7-40FE-B38D-81A4DAA25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972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E1AE5-96A7-40FE-B38D-81A4DAA252E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4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1BC1-CFCF-403F-A4A8-B4611E74C04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B725-228B-4F2F-84AC-5D1CD0BA4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247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1BC1-CFCF-403F-A4A8-B4611E74C04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B725-228B-4F2F-84AC-5D1CD0BA4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830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1BC1-CFCF-403F-A4A8-B4611E74C04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B725-228B-4F2F-84AC-5D1CD0BA4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086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1BC1-CFCF-403F-A4A8-B4611E74C04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B725-228B-4F2F-84AC-5D1CD0BA42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1103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1BC1-CFCF-403F-A4A8-B4611E74C04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B725-228B-4F2F-84AC-5D1CD0BA4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370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1BC1-CFCF-403F-A4A8-B4611E74C04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B725-228B-4F2F-84AC-5D1CD0BA4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449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1BC1-CFCF-403F-A4A8-B4611E74C04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B725-228B-4F2F-84AC-5D1CD0BA4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705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1BC1-CFCF-403F-A4A8-B4611E74C04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B725-228B-4F2F-84AC-5D1CD0BA4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113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1BC1-CFCF-403F-A4A8-B4611E74C04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B725-228B-4F2F-84AC-5D1CD0BA4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922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1BC1-CFCF-403F-A4A8-B4611E74C04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B725-228B-4F2F-84AC-5D1CD0BA4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86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1BC1-CFCF-403F-A4A8-B4611E74C04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B725-228B-4F2F-84AC-5D1CD0BA4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05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1BC1-CFCF-403F-A4A8-B4611E74C04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B725-228B-4F2F-84AC-5D1CD0BA4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726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1BC1-CFCF-403F-A4A8-B4611E74C04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B725-228B-4F2F-84AC-5D1CD0BA4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802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1BC1-CFCF-403F-A4A8-B4611E74C04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B725-228B-4F2F-84AC-5D1CD0BA4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90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1BC1-CFCF-403F-A4A8-B4611E74C04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B725-228B-4F2F-84AC-5D1CD0BA4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67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1BC1-CFCF-403F-A4A8-B4611E74C04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B725-228B-4F2F-84AC-5D1CD0BA4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168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1BC1-CFCF-403F-A4A8-B4611E74C04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B725-228B-4F2F-84AC-5D1CD0BA4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44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6191BC1-CFCF-403F-A4A8-B4611E74C04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FB725-228B-4F2F-84AC-5D1CD0BA4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1688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ok.ru/community/6128965437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3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(МЛГ) №33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131" y="1447800"/>
            <a:ext cx="3267075" cy="4572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4800" dirty="0"/>
              <a:t> </a:t>
            </a:r>
            <a:r>
              <a:rPr lang="ru-RU" sz="4400" i="1" dirty="0">
                <a:latin typeface="Arial" panose="020B0604020202020204" pitchFamily="34" charset="0"/>
                <a:cs typeface="Arial" panose="020B0604020202020204" pitchFamily="34" charset="0"/>
              </a:rPr>
              <a:t>Воспитателя</a:t>
            </a:r>
            <a:r>
              <a:rPr lang="ru-RU" sz="4800" dirty="0"/>
              <a:t> </a:t>
            </a:r>
            <a:r>
              <a:rPr lang="ru-RU" sz="4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Рыбалкиной</a:t>
            </a:r>
          </a:p>
          <a:p>
            <a:pPr algn="ctr"/>
            <a:r>
              <a:rPr lang="ru-RU" sz="4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Натальи</a:t>
            </a:r>
          </a:p>
          <a:p>
            <a:pPr algn="ctr"/>
            <a:r>
              <a:rPr lang="ru-RU" sz="4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Юрьевны</a:t>
            </a:r>
          </a:p>
        </p:txBody>
      </p:sp>
    </p:spTree>
    <p:extLst>
      <p:ext uri="{BB962C8B-B14F-4D97-AF65-F5344CB8AC3E}">
        <p14:creationId xmlns:p14="http://schemas.microsoft.com/office/powerpoint/2010/main" val="201706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Дипломы и грамоты воспитанников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10B7472-36BD-4C9B-9233-C6AEA634E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1" y="1456615"/>
            <a:ext cx="3598259" cy="4948665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7D49895-3ACB-4D70-A06D-57B7378B3B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018" y="1456614"/>
            <a:ext cx="3598259" cy="49486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9E2645D-56F8-404C-8607-5228981272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161" y="1397316"/>
            <a:ext cx="3641377" cy="500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70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3D2603-EA25-4D8A-942D-9E3B432F1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FDE19856-F842-7D13-8C97-9EAE6441D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305"/>
            <a:ext cx="4190864" cy="5991229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45A70B5-70B3-62FB-7DAE-606ED55D0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54" y="218780"/>
            <a:ext cx="4147684" cy="590627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7B0C3D4-C1D8-C779-E564-55AAAFA8C6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25" y="218780"/>
            <a:ext cx="4062975" cy="59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39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C88C8EA0-0EA9-059C-34B9-582250A67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42" y="0"/>
            <a:ext cx="4907952" cy="6866672"/>
          </a:xfrm>
        </p:spPr>
      </p:pic>
    </p:spTree>
    <p:extLst>
      <p:ext uri="{BB962C8B-B14F-4D97-AF65-F5344CB8AC3E}">
        <p14:creationId xmlns:p14="http://schemas.microsoft.com/office/powerpoint/2010/main" val="1734831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487" y="203336"/>
            <a:ext cx="9404723" cy="140053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Дипломы и грамоты за профессиональные конкурсы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5760ECF-6719-4B88-A856-2EFF84713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15" y="1603866"/>
            <a:ext cx="3324481" cy="468677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18D8C4-C0C7-4338-BD8D-A859BC2EE8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732" y="1603866"/>
            <a:ext cx="3309840" cy="468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57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8ADAF11-85E5-4127-8856-79A37ED34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36" y="826878"/>
            <a:ext cx="3695732" cy="508272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E047F3-6464-435F-AD42-E30D6DBF24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34" y="826877"/>
            <a:ext cx="3695732" cy="50827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027AC7-4929-4CBE-B833-C9AC6B1986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932" y="826876"/>
            <a:ext cx="3695732" cy="508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91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Проектная деятельность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293" y="1331259"/>
            <a:ext cx="8946541" cy="4195481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«Мой город – Мытищи» 2018 г.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проект «зимующие птицы» 2018 г.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«Покормите птиц зимой» 2019 г.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проект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Электробезопастность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2019 г.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«Кто сказал, что ангелов не бывает…» 2020 г.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проект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Огрод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подоконнике» 2020 г.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в гости к нам спешит» 2021 г.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143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методическая деятельность педагога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8046" y="1587251"/>
            <a:ext cx="8946541" cy="4195481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Деловая игра для педагогов ДОУ «Знатоки ФГОС» МБДОУ №77 2018 г.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воспитателей «Обучение правилам этикета» МБДОУ №77 2019 г.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воспитателей «Просвещение родителей с целью повышения их правовой и педагогической культуры» 2019 г.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422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педагога и его профессиональное развитие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2007 г. (ноябрь) диплом государственного образовательного учреждения высшего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проф.образования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«Московский государственный гуманитарный университет им. М.А Шолохова»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г. «Федеральный государственный образовательный стандарт дошкольного образования: нормативно-правовые и социально-психологические аспекты (72 ч)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015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об образовании</a:t>
            </a:r>
            <a:endParaRPr lang="ru-RU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42" y="2024363"/>
            <a:ext cx="5790741" cy="4019786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EE0FC77F-7C63-4CFA-BF0C-152392A1A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1518" r="1534" b="2131"/>
          <a:stretch/>
        </p:blipFill>
        <p:spPr>
          <a:xfrm>
            <a:off x="1800807" y="1029742"/>
            <a:ext cx="7965763" cy="5746588"/>
          </a:xfrm>
        </p:spPr>
      </p:pic>
    </p:spTree>
    <p:extLst>
      <p:ext uri="{BB962C8B-B14F-4D97-AF65-F5344CB8AC3E}">
        <p14:creationId xmlns:p14="http://schemas.microsoft.com/office/powerpoint/2010/main" val="3083151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документа курса повышения квалификации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1AD2A0C-AA9B-BA4E-39A7-02000E346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944" y="502673"/>
            <a:ext cx="5115519" cy="7324545"/>
          </a:xfrm>
        </p:spPr>
      </p:pic>
    </p:spTree>
    <p:extLst>
      <p:ext uri="{BB962C8B-B14F-4D97-AF65-F5344CB8AC3E}">
        <p14:creationId xmlns:p14="http://schemas.microsoft.com/office/powerpoint/2010/main" val="213255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i="1" dirty="0"/>
              <a:t>Педагог без любви к ребенку - все равно, что певец без голоса, музыкант без слуха, живописец без чувства цвета. Недаром все великие педагоги, мечтая о школе радости, создавая ее, безмерно любили детей.  </a:t>
            </a:r>
            <a:br>
              <a:rPr lang="ru-RU" sz="1800" dirty="0"/>
            </a:br>
            <a:r>
              <a:rPr lang="ru-RU" sz="1800" b="1" i="1" dirty="0" err="1"/>
              <a:t>Т.Гончаров</a:t>
            </a:r>
            <a:br>
              <a:rPr lang="ru-RU" sz="1800" dirty="0"/>
            </a:br>
            <a:br>
              <a:rPr lang="ru-RU" sz="1800" dirty="0"/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Можно ли стать хорошим воспитателем? Да, можно, если вы любите детей. Чем же мне нравится моя профессия? Тем, что я Нужна. Нужна своим маленьким непоседам. Каждый день, каждый час, иногда каждую минуту. Душа ребенка – открытая книга. Они готовы поделиться с нами, взрослыми, своими секретами, достижениями, тревогами, маленькими победами и открытиями. Свободно и естественно рассуждают о своих мечтах и планах. Просто смотри, люби, слушай и чувствуй. Просто будь рядом и открой душу, искренне радуйся с ними и сопереживай. Когда я прихожу в свою группу и вижу улыбки своих ребят, которые бегут ко мне поздороваться и понятно по их счастливым глазам, что они очень рады мне. У меня поет душа в такие минуты! Я чувствую, что нужна им, Ребята всегда найдут во мне друга, который их поймет и никогда не предаст. Для меня моя группа – второй дом и моя судьба, и осуществление главной задачи – воспитание успешной личности. Главное, я считаю, надо позволить каждому ребёнку быть самим собой, помочь проявить все лучшие его качества, научить радоваться каждому дню, найти себя в жизни, выстоять и победить. Наша жизнь сложная, в которой постоянно происходит много различных событий, которые не всегда благоприятно влияют на детей, поэтому дети особенно нуждаются во внимании, в тепле, в любви и заботе со стороны воспитателей. Воспитатель – это первый, после мамы, учитель, который встречается детям на их жизненном пути. Воспитатели – люди, которые в душе всегда остаются детьми. Для меня моя профессия – это возможность постоянно находиться в мире детства, в мире сказки и фантазии. Сказать, что работа это каждодневный праздник – трудно, все же мы каждый день имеем дело с разными характерами. Бывает и очень трудно. Иногда просто опускаются руки, но стоит ребенку тебе улыбнуться и все, ты понимаешь, что просто не в силах их предать. «Детство – каждодневное открытие мира» - писал В. А. Сухомлинский. Дети дошкольного возраста отличаются любознательностью, добротой, непосредственностью. Я считаю, что все основы в ребенке закладываются в детстве, поэтому от воспитателя детского сада многое зависит. Воспитатель приходит на помощь ребенку: учит его трудиться, помогает адаптироваться к школьной жизни, помогает найти друзей. Да бывает трудно. И очень трудно. Бывает, что мы даже ссоримся с ребятами. Но это нас не разъединяет. В большой семье не всегда бывает все гладко. Главное не обижать нарочно друг друга. Быть воспитателем не только интересно, но еще очень ответственно, ведь тебе доверяют самое дорогое — Детей. Воспитатель это не только тот, кто воспитывает и обучает, прежде всего, это - ДРУГ для детей. И от того, как ты будешь относиться к детям, зависит их доверие к тебе… Воспитатель – это вторая мама… Воспитатель — это пример для подражания. … Чтобы быть воспитателем, нужно очень любить детей</a:t>
            </a:r>
          </a:p>
        </p:txBody>
      </p:sp>
    </p:spTree>
    <p:extLst>
      <p:ext uri="{BB962C8B-B14F-4D97-AF65-F5344CB8AC3E}">
        <p14:creationId xmlns:p14="http://schemas.microsoft.com/office/powerpoint/2010/main" val="1057419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3638" y="453891"/>
            <a:ext cx="9404723" cy="1400530"/>
          </a:xfrm>
        </p:spPr>
        <p:txBody>
          <a:bodyPr/>
          <a:lstStyle/>
          <a:p>
            <a:pPr algn="ctr"/>
            <a:r>
              <a:rPr lang="ru-RU" sz="8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Фотоматериал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07B0B7-ED01-4879-807A-B17D62A84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829">
            <a:off x="5300177" y="2047338"/>
            <a:ext cx="2985407" cy="29854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C17C00-D111-420A-9961-F66A566C6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1608">
            <a:off x="4356436" y="3030894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12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20F004-A8B8-4559-AB8F-112BC049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1" y="155250"/>
            <a:ext cx="4910624" cy="65474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BE79A1-4FE8-41AE-8A0E-AD8ED1220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034" y="1324947"/>
            <a:ext cx="6606075" cy="495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89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C8224F-DDA8-44AF-A23C-3D8262216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609600"/>
            <a:ext cx="100203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04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31EF4A-DF41-4A69-817F-D73C3C278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45" y="886409"/>
            <a:ext cx="7097486" cy="53231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9DB23D-2720-4E7D-96A4-BA2C6BA26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262" y="237933"/>
            <a:ext cx="4478693" cy="597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82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EABE67-BC96-4030-9082-A58EB6B11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8" y="265922"/>
            <a:ext cx="3559966" cy="63261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19CCCB-9CE4-475D-8C04-3CA4E9242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759" y="265922"/>
            <a:ext cx="3494061" cy="63261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21C3E1-82CB-44E9-B78E-786FA476C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569" y="186612"/>
            <a:ext cx="3559966" cy="632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52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900D92-2193-4779-B454-D8F1DBAEB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612" y="223934"/>
            <a:ext cx="8546842" cy="641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19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2A55DF-F795-4280-B20E-3BDEB1DD7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1" y="37062"/>
            <a:ext cx="5087906" cy="67838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F289E7-7584-4DE3-B3BE-5CABC99F2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7909"/>
            <a:ext cx="4681635" cy="624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51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50266D-8200-4394-8424-5660DB22B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35" y="195943"/>
            <a:ext cx="3638726" cy="6466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6AFD7A-E0D2-4E3B-AA39-1894E3B40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79" y="1290734"/>
            <a:ext cx="8384721" cy="4718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3755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BF988A75-BF5E-A712-D7CA-A3514684E8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60" y="595604"/>
            <a:ext cx="5260181" cy="499808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2D499D2-1A16-282E-514B-D3FCE4AACE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558" y="595604"/>
            <a:ext cx="4998082" cy="499808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F4C858-6EDD-0541-B6B6-554A85053D06}"/>
              </a:ext>
            </a:extLst>
          </p:cNvPr>
          <p:cNvSpPr txBox="1"/>
          <p:nvPr/>
        </p:nvSpPr>
        <p:spPr>
          <a:xfrm>
            <a:off x="6839339" y="5906278"/>
            <a:ext cx="489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Подарок бабушке и дедушке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24C6BD-94A9-A8DB-9D11-CA6F56647828}"/>
              </a:ext>
            </a:extLst>
          </p:cNvPr>
          <p:cNvSpPr txBox="1"/>
          <p:nvPr/>
        </p:nvSpPr>
        <p:spPr>
          <a:xfrm>
            <a:off x="530862" y="5893064"/>
            <a:ext cx="5113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осени</a:t>
            </a:r>
          </a:p>
        </p:txBody>
      </p:sp>
    </p:spTree>
    <p:extLst>
      <p:ext uri="{BB962C8B-B14F-4D97-AF65-F5344CB8AC3E}">
        <p14:creationId xmlns:p14="http://schemas.microsoft.com/office/powerpoint/2010/main" val="492701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E0A2A-237A-66F4-4B50-BAB648613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131" y="200792"/>
            <a:ext cx="9404723" cy="1400530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космонавтики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1B9916F-9654-9CAA-1888-327CD10568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95" y="2060575"/>
            <a:ext cx="3146822" cy="4195763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F1CAAE6-D4D9-CE15-543E-69918FF0AE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72" y="2055813"/>
            <a:ext cx="3150393" cy="4200525"/>
          </a:xfrm>
        </p:spPr>
      </p:pic>
    </p:spTree>
    <p:extLst>
      <p:ext uri="{BB962C8B-B14F-4D97-AF65-F5344CB8AC3E}">
        <p14:creationId xmlns:p14="http://schemas.microsoft.com/office/powerpoint/2010/main" val="2939707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Общие сведения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i="1" u="sng" dirty="0"/>
              <a:t>Дата рождения</a:t>
            </a:r>
            <a:r>
              <a:rPr lang="ru-RU" dirty="0"/>
              <a:t>:  </a:t>
            </a:r>
            <a:r>
              <a:rPr lang="ru-RU" dirty="0">
                <a:solidFill>
                  <a:srgbClr val="FFFF00"/>
                </a:solidFill>
              </a:rPr>
              <a:t>23.09.196</a:t>
            </a:r>
            <a:r>
              <a:rPr lang="en-US" dirty="0">
                <a:solidFill>
                  <a:srgbClr val="FFFF00"/>
                </a:solidFill>
              </a:rPr>
              <a:t>7</a:t>
            </a:r>
            <a:r>
              <a:rPr lang="ru-RU" dirty="0">
                <a:solidFill>
                  <a:srgbClr val="FFFF00"/>
                </a:solidFill>
              </a:rPr>
              <a:t>г.</a:t>
            </a:r>
          </a:p>
          <a:p>
            <a:r>
              <a:rPr lang="ru-RU" i="1" u="sng" dirty="0"/>
              <a:t>Занимаемая должность</a:t>
            </a:r>
            <a:r>
              <a:rPr lang="ru-RU" i="1" dirty="0"/>
              <a:t>: </a:t>
            </a:r>
            <a:r>
              <a:rPr lang="ru-RU" dirty="0">
                <a:solidFill>
                  <a:srgbClr val="FFFF00"/>
                </a:solidFill>
              </a:rPr>
              <a:t>Воспитатель детского сада </a:t>
            </a:r>
          </a:p>
          <a:p>
            <a:r>
              <a:rPr lang="ru-RU" u="sng" dirty="0"/>
              <a:t>Образование: Высшее</a:t>
            </a:r>
            <a:r>
              <a:rPr lang="ru-RU" dirty="0"/>
              <a:t>: </a:t>
            </a:r>
            <a:r>
              <a:rPr lang="ru-RU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МГГУ им. М.А. Шолохова, Московский государственный гуманитарный университет имени М.А. Шолохова (бывш. МГОПУ, МГЗПИ, МГОПИ)</a:t>
            </a:r>
            <a:r>
              <a:rPr lang="ru-RU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i="1" u="sng" dirty="0"/>
              <a:t>Общий трудовой стаж</a:t>
            </a:r>
            <a:r>
              <a:rPr lang="ru-RU" i="1" dirty="0"/>
              <a:t>: </a:t>
            </a:r>
            <a:r>
              <a:rPr lang="en-US" i="1" dirty="0">
                <a:solidFill>
                  <a:srgbClr val="FFFF00"/>
                </a:solidFill>
              </a:rPr>
              <a:t>3</a:t>
            </a:r>
            <a:r>
              <a:rPr lang="ru-RU" i="1" dirty="0">
                <a:solidFill>
                  <a:srgbClr val="FFFF00"/>
                </a:solidFill>
              </a:rPr>
              <a:t>6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ru-RU" i="1" dirty="0">
                <a:solidFill>
                  <a:srgbClr val="FFFF00"/>
                </a:solidFill>
              </a:rPr>
              <a:t>лет</a:t>
            </a:r>
          </a:p>
          <a:p>
            <a:r>
              <a:rPr lang="ru-RU" i="1" u="sng" dirty="0"/>
              <a:t>Стаж педагогической работы</a:t>
            </a:r>
            <a:r>
              <a:rPr lang="ru-RU" i="1" dirty="0"/>
              <a:t>: </a:t>
            </a:r>
            <a:r>
              <a:rPr lang="ru-RU" i="1" dirty="0">
                <a:solidFill>
                  <a:srgbClr val="FFFF00"/>
                </a:solidFill>
              </a:rPr>
              <a:t>27 лет</a:t>
            </a:r>
          </a:p>
          <a:p>
            <a:r>
              <a:rPr lang="ru-RU" i="1" u="sng" dirty="0"/>
              <a:t>В данном учреждении</a:t>
            </a:r>
            <a:r>
              <a:rPr lang="ru-RU" i="1" dirty="0"/>
              <a:t>: </a:t>
            </a:r>
            <a:r>
              <a:rPr lang="ru-RU" i="1" dirty="0">
                <a:solidFill>
                  <a:srgbClr val="FFFF00"/>
                </a:solidFill>
              </a:rPr>
              <a:t>5 лет</a:t>
            </a:r>
          </a:p>
          <a:p>
            <a:r>
              <a:rPr lang="ru-RU" i="1" dirty="0">
                <a:solidFill>
                  <a:srgbClr val="FFFF00"/>
                </a:solidFill>
              </a:rPr>
              <a:t>Первая категория присвоена: 29.12.2017</a:t>
            </a:r>
          </a:p>
          <a:p>
            <a:pPr marL="0" indent="0">
              <a:buNone/>
            </a:pPr>
            <a:r>
              <a:rPr lang="ru-RU" i="1" u="sng" dirty="0">
                <a:solidFill>
                  <a:srgbClr val="FF0000"/>
                </a:solidFill>
              </a:rPr>
              <a:t> </a:t>
            </a:r>
          </a:p>
          <a:p>
            <a:endParaRPr lang="ru-RU" i="1" u="sng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741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37354FDF-0A23-D300-9629-774AA3B68E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23" y="452718"/>
            <a:ext cx="4528841" cy="603845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BB105A6-699D-9D76-7EA0-7353D976A2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48" y="452718"/>
            <a:ext cx="4528841" cy="6038456"/>
          </a:xfrm>
        </p:spPr>
      </p:pic>
    </p:spTree>
    <p:extLst>
      <p:ext uri="{BB962C8B-B14F-4D97-AF65-F5344CB8AC3E}">
        <p14:creationId xmlns:p14="http://schemas.microsoft.com/office/powerpoint/2010/main" val="2882382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BE543908-61CF-E380-A62F-56BCF44F5D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83" y="191929"/>
            <a:ext cx="4449070" cy="5932094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AF8B3E3-6537-5391-66FE-AABF4DFCC9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304" y="191929"/>
            <a:ext cx="4332512" cy="5932094"/>
          </a:xfrm>
        </p:spPr>
      </p:pic>
    </p:spTree>
    <p:extLst>
      <p:ext uri="{BB962C8B-B14F-4D97-AF65-F5344CB8AC3E}">
        <p14:creationId xmlns:p14="http://schemas.microsoft.com/office/powerpoint/2010/main" val="1422144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C6616FB3-AFBD-A3D3-4F91-BBBC38FAC8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68" y="315751"/>
            <a:ext cx="4215805" cy="5621074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25C098F-05E1-6FE4-4416-980BD2B930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29" y="0"/>
            <a:ext cx="3593469" cy="6388390"/>
          </a:xfrm>
        </p:spPr>
      </p:pic>
    </p:spTree>
    <p:extLst>
      <p:ext uri="{BB962C8B-B14F-4D97-AF65-F5344CB8AC3E}">
        <p14:creationId xmlns:p14="http://schemas.microsoft.com/office/powerpoint/2010/main" val="102029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9373E62A-5982-9A0F-35E9-36EB0FEF19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28" y="419978"/>
            <a:ext cx="5249890" cy="393741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C75DA03F-B742-D805-3AAB-FEE6DFD214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519" y="2615809"/>
            <a:ext cx="5374109" cy="4030582"/>
          </a:xfr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9E6469E-8F36-4551-8802-7D02A7071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8342" y="419978"/>
            <a:ext cx="6033429" cy="1670458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Снежная скульптура к 23 февраля</a:t>
            </a:r>
          </a:p>
        </p:txBody>
      </p:sp>
    </p:spTree>
    <p:extLst>
      <p:ext uri="{BB962C8B-B14F-4D97-AF65-F5344CB8AC3E}">
        <p14:creationId xmlns:p14="http://schemas.microsoft.com/office/powerpoint/2010/main" val="1101716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CC99EB-F86F-F849-4441-82C138F94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131" y="0"/>
            <a:ext cx="9404723" cy="1400530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гость Нового года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A995C466-FF82-052B-1AC9-C4577C0C6C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867" y="1528730"/>
            <a:ext cx="3749275" cy="4999035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1A827B2-2A0D-3675-E024-4FF83C7E85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33" y="1528730"/>
            <a:ext cx="3749274" cy="4999032"/>
          </a:xfrm>
        </p:spPr>
      </p:pic>
    </p:spTree>
    <p:extLst>
      <p:ext uri="{BB962C8B-B14F-4D97-AF65-F5344CB8AC3E}">
        <p14:creationId xmlns:p14="http://schemas.microsoft.com/office/powerpoint/2010/main" val="1460572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A5B62C-020C-655D-DFE1-E2C6C3E1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131" y="25563"/>
            <a:ext cx="9404723" cy="1400530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Колядки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6129B1E-EF1D-0EC0-10FF-9A8DF41EDE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31" y="1426093"/>
            <a:ext cx="4432460" cy="5251482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71DCCC-1851-71D3-F0BE-7733A8B8CD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42" y="1426093"/>
            <a:ext cx="3938612" cy="525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72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360" y="262713"/>
            <a:ext cx="9404723" cy="1400530"/>
          </a:xfrm>
        </p:spPr>
        <p:txBody>
          <a:bodyPr/>
          <a:lstStyle/>
          <a:p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 педагога  по развитию воспитанников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творческой деятельности воспитателя и воспитанников.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ДОУ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 детского творчества «Осенняя композиция», 2019 год, 1 призер, </a:t>
            </a:r>
            <a:r>
              <a:rPr lang="ru-RU" sz="1800" i="1" dirty="0">
                <a:effectLst/>
                <a:latin typeface="Times New Roman CYR" panose="02020603050405020304" pitchFamily="18" charset="0"/>
                <a:ea typeface="Times New Roman CYR" panose="02020603050405020304" pitchFamily="18" charset="0"/>
              </a:rPr>
              <a:t>Грамота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ДОУ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 детского творчества «Елочная игрушка», 2020 год, 1 победитель, 2 призера, </a:t>
            </a:r>
            <a:r>
              <a:rPr lang="ru-RU" sz="1800" i="1" dirty="0">
                <a:effectLst/>
                <a:latin typeface="Times New Roman CYR" panose="02020603050405020304" pitchFamily="18" charset="0"/>
                <a:ea typeface="Times New Roman CYR" panose="02020603050405020304" pitchFamily="18" charset="0"/>
              </a:rPr>
              <a:t>Грамота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ДОУ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 детского творчества «Любимой мамочке», 2020 год, 1 призер, Грамота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Муниципальный уровень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Окружной конкурс детского творчества «Рождественские кружева», 2018 год, 1 победитель, </a:t>
            </a:r>
            <a:r>
              <a:rPr lang="ru-RU" sz="1800" i="1" dirty="0">
                <a:effectLst/>
                <a:latin typeface="Times New Roman CYR" panose="02020603050405020304" pitchFamily="18" charset="0"/>
                <a:ea typeface="Times New Roman CYR" panose="02020603050405020304" pitchFamily="18" charset="0"/>
              </a:rPr>
              <a:t>Приказ Управления образования № 37 от 17.01.2018г.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Муниципальный уровень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Окружной конкурс детского творчества, посвященного Дню матери, 2020 год, 1 победитель, </a:t>
            </a:r>
            <a:r>
              <a:rPr lang="ru-RU" sz="1800" i="1" dirty="0">
                <a:effectLst/>
                <a:latin typeface="Times New Roman CYR" panose="02020603050405020304" pitchFamily="18" charset="0"/>
                <a:ea typeface="Times New Roman CYR" panose="02020603050405020304" pitchFamily="18" charset="0"/>
              </a:rPr>
              <a:t>Приказ Управления образования № 390 от 11.12.2020г.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Региональный уровень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Региональный конкурс творческих работ, посвященных Дню Земли, 2022г., Участие, </a:t>
            </a:r>
            <a:r>
              <a:rPr lang="ru-RU" sz="1800" i="1" dirty="0">
                <a:effectLst/>
                <a:latin typeface="Times New Roman CYR" panose="02020603050405020304" pitchFamily="18" charset="0"/>
                <a:ea typeface="Times New Roman CYR" panose="02020603050405020304" pitchFamily="18" charset="0"/>
              </a:rPr>
              <a:t>Диплом участника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690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0EA733-789A-28B7-FC3B-2FA8F0BB1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 педагога  по развитию воспитанников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6A7C5E-3FEE-7295-0782-1AAF85951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184" y="1853248"/>
            <a:ext cx="11224726" cy="4482238"/>
          </a:xfrm>
        </p:spPr>
        <p:txBody>
          <a:bodyPr>
            <a:no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проектной деятельности воспитанников.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ДОУ,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«Мой город – Мытищи», 2018г.,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Результат: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мини-музей «Мой город», презентация «Улицы нашего города», досуг «Мой город»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Участники: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27 детей, 2 воспитателя, специалисты ДОУ, 6 родителей, </a:t>
            </a:r>
            <a:r>
              <a:rPr lang="ru-RU" sz="1200" i="1" dirty="0">
                <a:effectLst/>
                <a:latin typeface="Times New Roman CYR" panose="02020603050405020304" pitchFamily="18" charset="0"/>
                <a:ea typeface="Times New Roman CYR" panose="02020603050405020304" pitchFamily="18" charset="0"/>
              </a:rPr>
              <a:t>Паспорт проекта Справка №8 от 24.01.2022г.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ДОУ,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экологический проект «Зимующие птицы», 2018г.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i="1" dirty="0">
                <a:latin typeface="Times New Roman CYR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Результат: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итоговое мероприятие «Праздник птиц».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Участники: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28 детей, 2 воспитателя, </a:t>
            </a:r>
            <a:r>
              <a:rPr lang="ru-RU" sz="1200" i="1" dirty="0">
                <a:effectLst/>
                <a:latin typeface="Times New Roman CYR" panose="02020603050405020304" pitchFamily="18" charset="0"/>
                <a:ea typeface="Times New Roman CYR" panose="02020603050405020304" pitchFamily="18" charset="0"/>
              </a:rPr>
              <a:t>Паспорт проекта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ДОУ,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экологический проект «Волшебница вода», 2018г.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Результат: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итоговое занятие «Волшебница вода».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Участники: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28 детей, 2 воспитателя, </a:t>
            </a:r>
            <a:r>
              <a:rPr lang="ru-RU" sz="1200" i="1" dirty="0">
                <a:effectLst/>
                <a:latin typeface="Times New Roman CYR" panose="02020603050405020304" pitchFamily="18" charset="0"/>
                <a:ea typeface="Times New Roman CYR" panose="02020603050405020304" pitchFamily="18" charset="0"/>
              </a:rPr>
              <a:t>Паспорт проекта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ДОУ,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«Покормите птиц зимой», 2019г.,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Результат: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изготовление кормушек для птиц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Участники: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27 детей, 2 воспитателя, 17 родителей, </a:t>
            </a:r>
            <a:r>
              <a:rPr lang="ru-RU" sz="1200" i="1" dirty="0">
                <a:effectLst/>
                <a:latin typeface="Times New Roman CYR" panose="02020603050405020304" pitchFamily="18" charset="0"/>
                <a:ea typeface="Times New Roman CYR" panose="02020603050405020304" pitchFamily="18" charset="0"/>
              </a:rPr>
              <a:t>Паспорт проекта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ДОУ,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творческий проект «Электробезопасность», 2019г.,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Результат: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итоговое занятие «Чтобы с тобой не случилось беды…», конкурс рисунков «Волшебное электричество», 28 детей, 1 воспитатель, специалисты ДОУ, </a:t>
            </a:r>
            <a:r>
              <a:rPr lang="ru-RU" sz="1200" i="1" dirty="0">
                <a:effectLst/>
                <a:latin typeface="Times New Roman CYR" panose="02020603050405020304" pitchFamily="18" charset="0"/>
                <a:ea typeface="Times New Roman CYR" panose="02020603050405020304" pitchFamily="18" charset="0"/>
              </a:rPr>
              <a:t>Паспорт проекта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ДОУ,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«Кто сказал, что ангелов не бывает…», 2020г.,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Результат: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праздник «Для вас, дорогие наши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мамы!»,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Участники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28 детей, 1 воспитатель, специалисты ДОУ, 25 родителей, </a:t>
            </a:r>
            <a:r>
              <a:rPr lang="ru-RU" sz="1200" i="1" dirty="0">
                <a:effectLst/>
                <a:latin typeface="Times New Roman CYR" panose="02020603050405020304" pitchFamily="18" charset="0"/>
                <a:ea typeface="Times New Roman CYR" panose="02020603050405020304" pitchFamily="18" charset="0"/>
              </a:rPr>
              <a:t>Паспорт проекта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ДОУ,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экологический проект «Огород на подоконнике», 2020г.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Результат: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создан мини-огород на подоконнике,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Участники: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28 детей, 2 воспитателя, </a:t>
            </a:r>
            <a:r>
              <a:rPr lang="ru-RU" sz="1200" i="1" dirty="0">
                <a:effectLst/>
                <a:latin typeface="Times New Roman CYR" panose="02020603050405020304" pitchFamily="18" charset="0"/>
                <a:ea typeface="Times New Roman CYR" panose="02020603050405020304" pitchFamily="18" charset="0"/>
              </a:rPr>
              <a:t>Паспорт проекта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ДОУ,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«Сказка в гости к нам спешит», 2021г.,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Результат: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дефиле сказочных персонажей, викторина по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сказкам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Участники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30 детей, 2 воспитателя, специалисты ДОУ, 9 родителей,</a:t>
            </a:r>
            <a:r>
              <a:rPr lang="ru-RU" sz="1200" i="1" dirty="0">
                <a:effectLst/>
                <a:latin typeface="Times New Roman CYR" panose="02020603050405020304" pitchFamily="18" charset="0"/>
                <a:ea typeface="Times New Roman CYR" panose="02020603050405020304" pitchFamily="18" charset="0"/>
              </a:rPr>
              <a:t> Паспорт проекта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05991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A85F6-89C5-4A58-54A4-B2542785A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78718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научно-практических конференциях, педагогических чтениях, семинарах,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объединениях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9CDB7FC8-6BD3-D036-68D1-7F85742083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513" y="2422250"/>
            <a:ext cx="5828230" cy="437117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020D1C-2E0F-C0BE-2B1A-1213E1F33B5D}"/>
              </a:ext>
            </a:extLst>
          </p:cNvPr>
          <p:cNvSpPr txBox="1"/>
          <p:nvPr/>
        </p:nvSpPr>
        <p:spPr>
          <a:xfrm>
            <a:off x="905069" y="1604865"/>
            <a:ext cx="10347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Семинар-практикум для педагогов ДОУ, МБДОУ № 77 «Аистенок», 18.04.2018г.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E90F5-6B26-E66A-D744-635403CB83A0}"/>
              </a:ext>
            </a:extLst>
          </p:cNvPr>
          <p:cNvSpPr txBox="1"/>
          <p:nvPr/>
        </p:nvSpPr>
        <p:spPr>
          <a:xfrm>
            <a:off x="905069" y="2052918"/>
            <a:ext cx="980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«Что вы знаете о русской народной культуре?»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589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525C0-917E-7C96-9518-4FA4334F2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1" cy="1853248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научно-практических конференциях, педагогических чтениях, семинарах,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объединениях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F94A76D-962E-6BC8-8169-10A2E3F736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95" y="2060575"/>
            <a:ext cx="3146822" cy="4195763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3B01010-8FF9-0F0A-7E04-E6B84E3BEA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72" y="2055813"/>
            <a:ext cx="3150393" cy="4200525"/>
          </a:xfrm>
        </p:spPr>
      </p:pic>
    </p:spTree>
    <p:extLst>
      <p:ext uri="{BB962C8B-B14F-4D97-AF65-F5344CB8AC3E}">
        <p14:creationId xmlns:p14="http://schemas.microsoft.com/office/powerpoint/2010/main" val="4096267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F8679-C2E4-ACB0-427E-CFE2291A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853248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научно-практических конференциях, педагогических чтениях, семинарах,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объединениях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6029A179-58E8-96BA-DEDE-3676731E41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85" y="2387650"/>
            <a:ext cx="3146822" cy="4195763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B30C3438-692F-6F88-CC16-6AF8F6C46F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187" y="2387650"/>
            <a:ext cx="3258514" cy="434468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9A2EDD-9AC8-C747-320A-42BA8D50F9BF}"/>
              </a:ext>
            </a:extLst>
          </p:cNvPr>
          <p:cNvSpPr txBox="1"/>
          <p:nvPr/>
        </p:nvSpPr>
        <p:spPr>
          <a:xfrm>
            <a:off x="830424" y="1853248"/>
            <a:ext cx="10394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Консультация для педагогов ДОУ, МБДОУ № 77 «Аистенок», 20.02.2019г.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57C9BA-737D-BE5A-AFA5-8A13F5A4E957}"/>
              </a:ext>
            </a:extLst>
          </p:cNvPr>
          <p:cNvSpPr txBox="1"/>
          <p:nvPr/>
        </p:nvSpPr>
        <p:spPr>
          <a:xfrm>
            <a:off x="1004737" y="2121941"/>
            <a:ext cx="10590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«Обучение правилам этикета»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3710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EB8BD-D5BD-F505-B57C-12ECE8B70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1" cy="1548882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научно-практических конференциях, педагогических чтениях, семинарах,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объединениях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F37C1C7-12BD-7014-6848-6CE423AC73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36" y="1624971"/>
            <a:ext cx="4227507" cy="507173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E9B7F9-A8A4-ABED-5C89-52116D5CCF34}"/>
              </a:ext>
            </a:extLst>
          </p:cNvPr>
          <p:cNvSpPr txBox="1"/>
          <p:nvPr/>
        </p:nvSpPr>
        <p:spPr>
          <a:xfrm>
            <a:off x="158619" y="2015412"/>
            <a:ext cx="3480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Консультация для педагогов ДОУ, МБДОУ № 77 «Аистенок», 20.01.2021г.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1849BE-6CF8-AE56-5C34-509720606E21}"/>
              </a:ext>
            </a:extLst>
          </p:cNvPr>
          <p:cNvSpPr txBox="1"/>
          <p:nvPr/>
        </p:nvSpPr>
        <p:spPr>
          <a:xfrm>
            <a:off x="242596" y="3340359"/>
            <a:ext cx="3396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«Роль детских произведений в усвоении дошкольниками правил пожарной безопасности»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041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705</TotalTime>
  <Words>1420</Words>
  <Application>Microsoft Office PowerPoint</Application>
  <PresentationFormat>Широкоэкранный</PresentationFormat>
  <Paragraphs>70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Calibri</vt:lpstr>
      <vt:lpstr>Century Gothic</vt:lpstr>
      <vt:lpstr>Times New Roman</vt:lpstr>
      <vt:lpstr>Times New Roman CYR</vt:lpstr>
      <vt:lpstr>Wingdings 3</vt:lpstr>
      <vt:lpstr>Ион</vt:lpstr>
      <vt:lpstr>МБОУ (МЛГ) №33 </vt:lpstr>
      <vt:lpstr>Педагог без любви к ребенку - все равно, что певец без голоса, музыкант без слуха, живописец без чувства цвета. Недаром все великие педагоги, мечтая о школе радости, создавая ее, безмерно любили детей.   Т.Гончаров  </vt:lpstr>
      <vt:lpstr>Общие сведения</vt:lpstr>
      <vt:lpstr>Продуктивная деятельность педагога  по развитию воспитанников </vt:lpstr>
      <vt:lpstr>Продуктивная деятельность педагога  по развитию воспитанников </vt:lpstr>
      <vt:lpstr>Выступления на научно-практических конференциях, педагогических чтениях, семинарах,  методических объединениях </vt:lpstr>
      <vt:lpstr>Выступления на научно-практических конференциях, педагогических чтениях, семинарах,  методических объединениях </vt:lpstr>
      <vt:lpstr>Выступления на научно-практических конференциях, педагогических чтениях, семинарах,  методических объединениях </vt:lpstr>
      <vt:lpstr>Выступления на научно-практических конференциях, педагогических чтениях, семинарах,  методических объединениях </vt:lpstr>
      <vt:lpstr>Дипломы и грамоты воспитанников</vt:lpstr>
      <vt:lpstr>Презентация PowerPoint</vt:lpstr>
      <vt:lpstr>Презентация PowerPoint</vt:lpstr>
      <vt:lpstr>Дипломы и грамоты за профессиональные конкурсы </vt:lpstr>
      <vt:lpstr>Презентация PowerPoint</vt:lpstr>
      <vt:lpstr>Проектная деятельность </vt:lpstr>
      <vt:lpstr>Продуктивная методическая деятельность педагога</vt:lpstr>
      <vt:lpstr>Образования педагога и его профессиональное развитие</vt:lpstr>
      <vt:lpstr> Диплом об образовании</vt:lpstr>
      <vt:lpstr>Копия документа курса повышения квалификации </vt:lpstr>
      <vt:lpstr>Фотоматериал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День космонавтики</vt:lpstr>
      <vt:lpstr>Презентация PowerPoint</vt:lpstr>
      <vt:lpstr>Презентация PowerPoint</vt:lpstr>
      <vt:lpstr>Презентация PowerPoint</vt:lpstr>
      <vt:lpstr>Снежная скульптура к 23 февраля</vt:lpstr>
      <vt:lpstr>Главный гость Нового года</vt:lpstr>
      <vt:lpstr>Колядки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Иванова</dc:creator>
  <cp:lastModifiedBy>Даниленко Александр Сергеевич</cp:lastModifiedBy>
  <cp:revision>70</cp:revision>
  <dcterms:created xsi:type="dcterms:W3CDTF">2018-09-08T06:28:23Z</dcterms:created>
  <dcterms:modified xsi:type="dcterms:W3CDTF">2022-11-02T04:48:48Z</dcterms:modified>
</cp:coreProperties>
</file>