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8" r:id="rId3"/>
    <p:sldId id="276" r:id="rId4"/>
    <p:sldId id="257" r:id="rId5"/>
    <p:sldId id="260" r:id="rId6"/>
    <p:sldId id="269" r:id="rId7"/>
    <p:sldId id="268" r:id="rId8"/>
    <p:sldId id="261" r:id="rId9"/>
    <p:sldId id="270" r:id="rId10"/>
    <p:sldId id="271" r:id="rId11"/>
    <p:sldId id="264" r:id="rId12"/>
    <p:sldId id="272" r:id="rId13"/>
    <p:sldId id="274" r:id="rId14"/>
    <p:sldId id="273" r:id="rId15"/>
    <p:sldId id="275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41"/>
    <a:srgbClr val="2F6921"/>
    <a:srgbClr val="CC0066"/>
    <a:srgbClr val="A42320"/>
    <a:srgbClr val="C42A26"/>
    <a:srgbClr val="8D1E1B"/>
    <a:srgbClr val="B05408"/>
    <a:srgbClr val="993300"/>
    <a:srgbClr val="BE2824"/>
    <a:srgbClr val="F90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FCABA-78DE-46B1-B664-C7EC9F9E2B92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BCB7A3C-E2AD-45AF-B6F5-B52FA3D458E7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Неожиданная</a:t>
          </a:r>
        </a:p>
      </dgm:t>
    </dgm:pt>
    <dgm:pt modelId="{FDC804C4-6F64-422B-A106-3A9F2202657D}" type="parTrans" cxnId="{809FD58F-7AD2-4C92-BB0C-00D13FB59788}">
      <dgm:prSet/>
      <dgm:spPr/>
      <dgm:t>
        <a:bodyPr/>
        <a:lstStyle/>
        <a:p>
          <a:endParaRPr lang="ru-RU"/>
        </a:p>
      </dgm:t>
    </dgm:pt>
    <dgm:pt modelId="{E378983F-84C0-4D91-8A19-DD212A2AFA62}" type="sibTrans" cxnId="{809FD58F-7AD2-4C92-BB0C-00D13FB59788}">
      <dgm:prSet/>
      <dgm:spPr/>
      <dgm:t>
        <a:bodyPr/>
        <a:lstStyle/>
        <a:p>
          <a:endParaRPr lang="ru-RU"/>
        </a:p>
      </dgm:t>
    </dgm:pt>
    <dgm:pt modelId="{2A8BFDE7-FB43-4683-811B-C6FBDAA2167B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Конкретная</a:t>
          </a:r>
          <a:endParaRPr lang="ru-RU" sz="1600" dirty="0">
            <a:solidFill>
              <a:schemeClr val="tx1"/>
            </a:solidFill>
          </a:endParaRPr>
        </a:p>
      </dgm:t>
    </dgm:pt>
    <dgm:pt modelId="{24209FA1-2711-43F9-9A27-524DB131F30E}" type="parTrans" cxnId="{26203E19-E4C2-4A10-B40E-AF19CDCD6DA7}">
      <dgm:prSet/>
      <dgm:spPr/>
      <dgm:t>
        <a:bodyPr/>
        <a:lstStyle/>
        <a:p>
          <a:endParaRPr lang="ru-RU"/>
        </a:p>
      </dgm:t>
    </dgm:pt>
    <dgm:pt modelId="{D46594D3-EBA8-45FF-A0AE-EBEBC3FC68DD}" type="sibTrans" cxnId="{26203E19-E4C2-4A10-B40E-AF19CDCD6DA7}">
      <dgm:prSet/>
      <dgm:spPr/>
      <dgm:t>
        <a:bodyPr/>
        <a:lstStyle/>
        <a:p>
          <a:endParaRPr lang="ru-RU"/>
        </a:p>
      </dgm:t>
    </dgm:pt>
    <dgm:pt modelId="{7BD489A9-5797-4CB5-9F55-15868A509153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Реалистичная</a:t>
          </a:r>
          <a:r>
            <a:rPr lang="ru-RU" sz="1600" dirty="0"/>
            <a:t> </a:t>
          </a:r>
        </a:p>
      </dgm:t>
    </dgm:pt>
    <dgm:pt modelId="{B884EC0B-E070-4BAE-B119-131EEBB152B8}" type="parTrans" cxnId="{643DF9A6-4B4E-4730-B8FC-ECE13DFD3BD2}">
      <dgm:prSet/>
      <dgm:spPr/>
      <dgm:t>
        <a:bodyPr/>
        <a:lstStyle/>
        <a:p>
          <a:endParaRPr lang="ru-RU"/>
        </a:p>
      </dgm:t>
    </dgm:pt>
    <dgm:pt modelId="{128B7F2D-12D7-4151-B3D9-B158EA55D6C7}" type="sibTrans" cxnId="{643DF9A6-4B4E-4730-B8FC-ECE13DFD3BD2}">
      <dgm:prSet/>
      <dgm:spPr/>
      <dgm:t>
        <a:bodyPr/>
        <a:lstStyle/>
        <a:p>
          <a:endParaRPr lang="ru-RU"/>
        </a:p>
      </dgm:t>
    </dgm:pt>
    <dgm:pt modelId="{FAAC6C25-A8D2-465B-B65C-BA693C9D2E99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Эмоциональная</a:t>
          </a:r>
        </a:p>
      </dgm:t>
    </dgm:pt>
    <dgm:pt modelId="{4E674055-9E31-46B0-AA32-45156928AEC2}" type="parTrans" cxnId="{6C620330-1A48-46F1-9093-6F9F1AFCF88E}">
      <dgm:prSet/>
      <dgm:spPr/>
      <dgm:t>
        <a:bodyPr/>
        <a:lstStyle/>
        <a:p>
          <a:endParaRPr lang="ru-RU"/>
        </a:p>
      </dgm:t>
    </dgm:pt>
    <dgm:pt modelId="{0D66B384-44EC-4F6C-A587-E8F2FAE25D63}" type="sibTrans" cxnId="{6C620330-1A48-46F1-9093-6F9F1AFCF88E}">
      <dgm:prSet/>
      <dgm:spPr/>
      <dgm:t>
        <a:bodyPr/>
        <a:lstStyle/>
        <a:p>
          <a:endParaRPr lang="ru-RU"/>
        </a:p>
      </dgm:t>
    </dgm:pt>
    <dgm:pt modelId="{A368F223-8E92-4633-9348-097CC44C5AF8}">
      <dgm:prSet custLinFactNeighborX="-30385" custLinFactNeighborY="-43534"/>
      <dgm:spPr/>
      <dgm:t>
        <a:bodyPr/>
        <a:lstStyle/>
        <a:p>
          <a:endParaRPr lang="ru-RU"/>
        </a:p>
      </dgm:t>
    </dgm:pt>
    <dgm:pt modelId="{35043FF9-0671-4FC7-BEFF-3F4D25999A99}" type="parTrans" cxnId="{C3B5D29C-F4D9-4EF9-8DE6-C4F931E6056B}">
      <dgm:prSet/>
      <dgm:spPr/>
      <dgm:t>
        <a:bodyPr/>
        <a:lstStyle/>
        <a:p>
          <a:endParaRPr lang="ru-RU"/>
        </a:p>
      </dgm:t>
    </dgm:pt>
    <dgm:pt modelId="{A13EB38B-1F5B-4B2D-BCB8-D5213208BF61}" type="sibTrans" cxnId="{C3B5D29C-F4D9-4EF9-8DE6-C4F931E6056B}">
      <dgm:prSet/>
      <dgm:spPr/>
      <dgm:t>
        <a:bodyPr/>
        <a:lstStyle/>
        <a:p>
          <a:endParaRPr lang="ru-RU"/>
        </a:p>
      </dgm:t>
    </dgm:pt>
    <dgm:pt modelId="{53E100C4-61ED-4A02-9C3E-D78CA6224948}">
      <dgm:prSet custLinFactNeighborX="-30385" custLinFactNeighborY="-43534"/>
      <dgm:spPr/>
      <dgm:t>
        <a:bodyPr/>
        <a:lstStyle/>
        <a:p>
          <a:endParaRPr lang="ru-RU"/>
        </a:p>
      </dgm:t>
    </dgm:pt>
    <dgm:pt modelId="{423076ED-E6B9-47BB-9A93-7C9EDAD01CD8}" type="parTrans" cxnId="{7608292D-EEEF-47A7-9551-509A88E11A0B}">
      <dgm:prSet/>
      <dgm:spPr/>
      <dgm:t>
        <a:bodyPr/>
        <a:lstStyle/>
        <a:p>
          <a:endParaRPr lang="ru-RU"/>
        </a:p>
      </dgm:t>
    </dgm:pt>
    <dgm:pt modelId="{F60520DB-FA53-43E8-A89D-F9C8370EEFD2}" type="sibTrans" cxnId="{7608292D-EEEF-47A7-9551-509A88E11A0B}">
      <dgm:prSet/>
      <dgm:spPr/>
      <dgm:t>
        <a:bodyPr/>
        <a:lstStyle/>
        <a:p>
          <a:endParaRPr lang="ru-RU"/>
        </a:p>
      </dgm:t>
    </dgm:pt>
    <dgm:pt modelId="{53464115-D3B9-49D0-83A1-56C8A65D22E9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Простая</a:t>
          </a:r>
          <a:r>
            <a:rPr lang="ru-RU" sz="1600" dirty="0">
              <a:solidFill>
                <a:schemeClr val="tx1"/>
              </a:solidFill>
            </a:rPr>
            <a:t> </a:t>
          </a:r>
        </a:p>
      </dgm:t>
    </dgm:pt>
    <dgm:pt modelId="{8D4BBC15-EF5D-428B-A350-A8D663087C2A}" type="parTrans" cxnId="{EBE1961F-B9DF-4946-AC9D-66FBBCC9ABE2}">
      <dgm:prSet/>
      <dgm:spPr/>
      <dgm:t>
        <a:bodyPr/>
        <a:lstStyle/>
        <a:p>
          <a:endParaRPr lang="ru-RU"/>
        </a:p>
      </dgm:t>
    </dgm:pt>
    <dgm:pt modelId="{05692AA5-08F7-412F-B394-B768CD8384D5}" type="sibTrans" cxnId="{EBE1961F-B9DF-4946-AC9D-66FBBCC9ABE2}">
      <dgm:prSet/>
      <dgm:spPr/>
      <dgm:t>
        <a:bodyPr/>
        <a:lstStyle/>
        <a:p>
          <a:endParaRPr lang="ru-RU"/>
        </a:p>
      </dgm:t>
    </dgm:pt>
    <dgm:pt modelId="{CB767D51-84D4-44DA-A2CF-CE2E74C089A8}">
      <dgm:prSet/>
      <dgm:spPr/>
      <dgm:t>
        <a:bodyPr/>
        <a:lstStyle/>
        <a:p>
          <a:r>
            <a:rPr lang="ru-RU" dirty="0"/>
            <a:t>Хорошая история</a:t>
          </a:r>
        </a:p>
      </dgm:t>
    </dgm:pt>
    <dgm:pt modelId="{7CA602AC-93B9-4A31-B2E0-10E2462BB4CC}" type="sibTrans" cxnId="{4858DA07-1DC5-4E45-8724-A8B1361500A9}">
      <dgm:prSet/>
      <dgm:spPr/>
      <dgm:t>
        <a:bodyPr/>
        <a:lstStyle/>
        <a:p>
          <a:endParaRPr lang="ru-RU"/>
        </a:p>
      </dgm:t>
    </dgm:pt>
    <dgm:pt modelId="{58667587-A1C9-41D7-A8BB-80305316B57D}" type="parTrans" cxnId="{4858DA07-1DC5-4E45-8724-A8B1361500A9}">
      <dgm:prSet/>
      <dgm:spPr/>
      <dgm:t>
        <a:bodyPr/>
        <a:lstStyle/>
        <a:p>
          <a:endParaRPr lang="ru-RU"/>
        </a:p>
      </dgm:t>
    </dgm:pt>
    <dgm:pt modelId="{A96A9A12-1804-4242-AF55-479C43727BF8}" type="pres">
      <dgm:prSet presAssocID="{391FCABA-78DE-46B1-B664-C7EC9F9E2B9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203F281-A146-4047-92EC-5467443691F5}" type="pres">
      <dgm:prSet presAssocID="{CB767D51-84D4-44DA-A2CF-CE2E74C089A8}" presName="centerShape" presStyleLbl="node0" presStyleIdx="0" presStyleCnt="1" custLinFactNeighborX="-30385" custLinFactNeighborY="-43534"/>
      <dgm:spPr/>
    </dgm:pt>
    <dgm:pt modelId="{A05033B4-E588-4EDB-83B2-635DA785A1E8}" type="pres">
      <dgm:prSet presAssocID="{4E674055-9E31-46B0-AA32-45156928AEC2}" presName="Name9" presStyleLbl="parChTrans1D2" presStyleIdx="0" presStyleCnt="5"/>
      <dgm:spPr/>
    </dgm:pt>
    <dgm:pt modelId="{2F56F6C9-6738-415E-A3C5-B0ABDE74B8D4}" type="pres">
      <dgm:prSet presAssocID="{4E674055-9E31-46B0-AA32-45156928AEC2}" presName="connTx" presStyleLbl="parChTrans1D2" presStyleIdx="0" presStyleCnt="5"/>
      <dgm:spPr/>
    </dgm:pt>
    <dgm:pt modelId="{300A9FB8-B137-4CF6-A552-E0A44EA42FBD}" type="pres">
      <dgm:prSet presAssocID="{FAAC6C25-A8D2-465B-B65C-BA693C9D2E99}" presName="node" presStyleLbl="node1" presStyleIdx="0" presStyleCnt="5" custScaleX="147802" custScaleY="142706" custRadScaleRad="142256" custRadScaleInc="263223">
        <dgm:presLayoutVars>
          <dgm:bulletEnabled val="1"/>
        </dgm:presLayoutVars>
      </dgm:prSet>
      <dgm:spPr/>
    </dgm:pt>
    <dgm:pt modelId="{59C08F9C-E91C-46B4-8B84-F913F93B40C9}" type="pres">
      <dgm:prSet presAssocID="{B884EC0B-E070-4BAE-B119-131EEBB152B8}" presName="Name9" presStyleLbl="parChTrans1D2" presStyleIdx="1" presStyleCnt="5"/>
      <dgm:spPr/>
    </dgm:pt>
    <dgm:pt modelId="{09FB78D6-CF17-4CDF-B378-84F394449358}" type="pres">
      <dgm:prSet presAssocID="{B884EC0B-E070-4BAE-B119-131EEBB152B8}" presName="connTx" presStyleLbl="parChTrans1D2" presStyleIdx="1" presStyleCnt="5"/>
      <dgm:spPr/>
    </dgm:pt>
    <dgm:pt modelId="{47A07333-9DBB-470E-87AE-5901E1C114FA}" type="pres">
      <dgm:prSet presAssocID="{7BD489A9-5797-4CB5-9F55-15868A509153}" presName="node" presStyleLbl="node1" presStyleIdx="1" presStyleCnt="5" custScaleX="141503" custScaleY="131334" custRadScaleRad="147573" custRadScaleInc="-58172">
        <dgm:presLayoutVars>
          <dgm:bulletEnabled val="1"/>
        </dgm:presLayoutVars>
      </dgm:prSet>
      <dgm:spPr/>
    </dgm:pt>
    <dgm:pt modelId="{5E03A00B-CFC7-4489-ACF6-14D54D184880}" type="pres">
      <dgm:prSet presAssocID="{24209FA1-2711-43F9-9A27-524DB131F30E}" presName="Name9" presStyleLbl="parChTrans1D2" presStyleIdx="2" presStyleCnt="5"/>
      <dgm:spPr/>
    </dgm:pt>
    <dgm:pt modelId="{59009235-1C4D-48F5-91BC-4A5C701AED7E}" type="pres">
      <dgm:prSet presAssocID="{24209FA1-2711-43F9-9A27-524DB131F30E}" presName="connTx" presStyleLbl="parChTrans1D2" presStyleIdx="2" presStyleCnt="5"/>
      <dgm:spPr/>
    </dgm:pt>
    <dgm:pt modelId="{5CADEDE3-129E-407A-82DD-8A865B780A80}" type="pres">
      <dgm:prSet presAssocID="{2A8BFDE7-FB43-4683-811B-C6FBDAA2167B}" presName="node" presStyleLbl="node1" presStyleIdx="2" presStyleCnt="5" custScaleX="142768" custScaleY="142357" custRadScaleRad="78751" custRadScaleInc="-303">
        <dgm:presLayoutVars>
          <dgm:bulletEnabled val="1"/>
        </dgm:presLayoutVars>
      </dgm:prSet>
      <dgm:spPr/>
    </dgm:pt>
    <dgm:pt modelId="{398C78B0-2A67-431E-80AE-5941CE5A37F6}" type="pres">
      <dgm:prSet presAssocID="{8D4BBC15-EF5D-428B-A350-A8D663087C2A}" presName="Name9" presStyleLbl="parChTrans1D2" presStyleIdx="3" presStyleCnt="5"/>
      <dgm:spPr/>
    </dgm:pt>
    <dgm:pt modelId="{3D965E5C-CE0E-405B-8EBE-86B2795589D0}" type="pres">
      <dgm:prSet presAssocID="{8D4BBC15-EF5D-428B-A350-A8D663087C2A}" presName="connTx" presStyleLbl="parChTrans1D2" presStyleIdx="3" presStyleCnt="5"/>
      <dgm:spPr/>
    </dgm:pt>
    <dgm:pt modelId="{6296BDCA-AA8C-4B53-8ECF-C9C622496348}" type="pres">
      <dgm:prSet presAssocID="{53464115-D3B9-49D0-83A1-56C8A65D22E9}" presName="node" presStyleLbl="node1" presStyleIdx="3" presStyleCnt="5" custScaleX="142808" custScaleY="135722" custRadScaleRad="94358" custRadScaleInc="20710">
        <dgm:presLayoutVars>
          <dgm:bulletEnabled val="1"/>
        </dgm:presLayoutVars>
      </dgm:prSet>
      <dgm:spPr/>
    </dgm:pt>
    <dgm:pt modelId="{A2D5B52A-36B6-4E01-AD07-9805D2C648CE}" type="pres">
      <dgm:prSet presAssocID="{FDC804C4-6F64-422B-A106-3A9F2202657D}" presName="Name9" presStyleLbl="parChTrans1D2" presStyleIdx="4" presStyleCnt="5"/>
      <dgm:spPr/>
    </dgm:pt>
    <dgm:pt modelId="{8D8F6A20-7E50-444D-8F1C-69FEB0C8D30A}" type="pres">
      <dgm:prSet presAssocID="{FDC804C4-6F64-422B-A106-3A9F2202657D}" presName="connTx" presStyleLbl="parChTrans1D2" presStyleIdx="4" presStyleCnt="5"/>
      <dgm:spPr/>
    </dgm:pt>
    <dgm:pt modelId="{E11D3BDD-D7C2-4D2C-B568-3A52253DD259}" type="pres">
      <dgm:prSet presAssocID="{1BCB7A3C-E2AD-45AF-B6F5-B52FA3D458E7}" presName="node" presStyleLbl="node1" presStyleIdx="4" presStyleCnt="5" custScaleX="146766" custScaleY="137985" custRadScaleRad="152442" custRadScaleInc="-48809">
        <dgm:presLayoutVars>
          <dgm:bulletEnabled val="1"/>
        </dgm:presLayoutVars>
      </dgm:prSet>
      <dgm:spPr/>
    </dgm:pt>
  </dgm:ptLst>
  <dgm:cxnLst>
    <dgm:cxn modelId="{4858DA07-1DC5-4E45-8724-A8B1361500A9}" srcId="{391FCABA-78DE-46B1-B664-C7EC9F9E2B92}" destId="{CB767D51-84D4-44DA-A2CF-CE2E74C089A8}" srcOrd="0" destOrd="0" parTransId="{58667587-A1C9-41D7-A8BB-80305316B57D}" sibTransId="{7CA602AC-93B9-4A31-B2E0-10E2462BB4CC}"/>
    <dgm:cxn modelId="{4502FC15-32BE-4065-86AE-9B0A1B2886DD}" type="presOf" srcId="{FAAC6C25-A8D2-465B-B65C-BA693C9D2E99}" destId="{300A9FB8-B137-4CF6-A552-E0A44EA42FBD}" srcOrd="0" destOrd="0" presId="urn:microsoft.com/office/officeart/2005/8/layout/radial1"/>
    <dgm:cxn modelId="{D18D7D17-9B06-46D5-BC0C-585D90385436}" type="presOf" srcId="{7BD489A9-5797-4CB5-9F55-15868A509153}" destId="{47A07333-9DBB-470E-87AE-5901E1C114FA}" srcOrd="0" destOrd="0" presId="urn:microsoft.com/office/officeart/2005/8/layout/radial1"/>
    <dgm:cxn modelId="{AE98D517-6F97-467D-A737-677C3A0F91A3}" type="presOf" srcId="{1BCB7A3C-E2AD-45AF-B6F5-B52FA3D458E7}" destId="{E11D3BDD-D7C2-4D2C-B568-3A52253DD259}" srcOrd="0" destOrd="0" presId="urn:microsoft.com/office/officeart/2005/8/layout/radial1"/>
    <dgm:cxn modelId="{26203E19-E4C2-4A10-B40E-AF19CDCD6DA7}" srcId="{CB767D51-84D4-44DA-A2CF-CE2E74C089A8}" destId="{2A8BFDE7-FB43-4683-811B-C6FBDAA2167B}" srcOrd="2" destOrd="0" parTransId="{24209FA1-2711-43F9-9A27-524DB131F30E}" sibTransId="{D46594D3-EBA8-45FF-A0AE-EBEBC3FC68DD}"/>
    <dgm:cxn modelId="{A2884219-D27E-42D4-873E-132359574312}" type="presOf" srcId="{53464115-D3B9-49D0-83A1-56C8A65D22E9}" destId="{6296BDCA-AA8C-4B53-8ECF-C9C622496348}" srcOrd="0" destOrd="0" presId="urn:microsoft.com/office/officeart/2005/8/layout/radial1"/>
    <dgm:cxn modelId="{EBE1961F-B9DF-4946-AC9D-66FBBCC9ABE2}" srcId="{CB767D51-84D4-44DA-A2CF-CE2E74C089A8}" destId="{53464115-D3B9-49D0-83A1-56C8A65D22E9}" srcOrd="3" destOrd="0" parTransId="{8D4BBC15-EF5D-428B-A350-A8D663087C2A}" sibTransId="{05692AA5-08F7-412F-B394-B768CD8384D5}"/>
    <dgm:cxn modelId="{7608292D-EEEF-47A7-9551-509A88E11A0B}" srcId="{391FCABA-78DE-46B1-B664-C7EC9F9E2B92}" destId="{53E100C4-61ED-4A02-9C3E-D78CA6224948}" srcOrd="2" destOrd="0" parTransId="{423076ED-E6B9-47BB-9A93-7C9EDAD01CD8}" sibTransId="{F60520DB-FA53-43E8-A89D-F9C8370EEFD2}"/>
    <dgm:cxn modelId="{6C620330-1A48-46F1-9093-6F9F1AFCF88E}" srcId="{CB767D51-84D4-44DA-A2CF-CE2E74C089A8}" destId="{FAAC6C25-A8D2-465B-B65C-BA693C9D2E99}" srcOrd="0" destOrd="0" parTransId="{4E674055-9E31-46B0-AA32-45156928AEC2}" sibTransId="{0D66B384-44EC-4F6C-A587-E8F2FAE25D63}"/>
    <dgm:cxn modelId="{A43EDC3A-4E6D-418D-8FDD-4B3708E9C8D0}" type="presOf" srcId="{24209FA1-2711-43F9-9A27-524DB131F30E}" destId="{59009235-1C4D-48F5-91BC-4A5C701AED7E}" srcOrd="1" destOrd="0" presId="urn:microsoft.com/office/officeart/2005/8/layout/radial1"/>
    <dgm:cxn modelId="{30AC094C-36C5-4476-98B9-83FA9A2580EF}" type="presOf" srcId="{FDC804C4-6F64-422B-A106-3A9F2202657D}" destId="{8D8F6A20-7E50-444D-8F1C-69FEB0C8D30A}" srcOrd="1" destOrd="0" presId="urn:microsoft.com/office/officeart/2005/8/layout/radial1"/>
    <dgm:cxn modelId="{8CEB204F-A141-438A-9F9A-EDD5A8FA8DB5}" type="presOf" srcId="{2A8BFDE7-FB43-4683-811B-C6FBDAA2167B}" destId="{5CADEDE3-129E-407A-82DD-8A865B780A80}" srcOrd="0" destOrd="0" presId="urn:microsoft.com/office/officeart/2005/8/layout/radial1"/>
    <dgm:cxn modelId="{4E9ED070-AB1E-4EED-838C-73A200494328}" type="presOf" srcId="{CB767D51-84D4-44DA-A2CF-CE2E74C089A8}" destId="{F203F281-A146-4047-92EC-5467443691F5}" srcOrd="0" destOrd="0" presId="urn:microsoft.com/office/officeart/2005/8/layout/radial1"/>
    <dgm:cxn modelId="{13E4C874-D4A1-4010-908B-3B3DE151AEB6}" type="presOf" srcId="{FDC804C4-6F64-422B-A106-3A9F2202657D}" destId="{A2D5B52A-36B6-4E01-AD07-9805D2C648CE}" srcOrd="0" destOrd="0" presId="urn:microsoft.com/office/officeart/2005/8/layout/radial1"/>
    <dgm:cxn modelId="{664A0A86-52FE-433F-BEB1-A32DBDC813BE}" type="presOf" srcId="{B884EC0B-E070-4BAE-B119-131EEBB152B8}" destId="{09FB78D6-CF17-4CDF-B378-84F394449358}" srcOrd="1" destOrd="0" presId="urn:microsoft.com/office/officeart/2005/8/layout/radial1"/>
    <dgm:cxn modelId="{809FD58F-7AD2-4C92-BB0C-00D13FB59788}" srcId="{CB767D51-84D4-44DA-A2CF-CE2E74C089A8}" destId="{1BCB7A3C-E2AD-45AF-B6F5-B52FA3D458E7}" srcOrd="4" destOrd="0" parTransId="{FDC804C4-6F64-422B-A106-3A9F2202657D}" sibTransId="{E378983F-84C0-4D91-8A19-DD212A2AFA62}"/>
    <dgm:cxn modelId="{370CDF92-F940-4559-AE54-68324B8ABCD2}" type="presOf" srcId="{8D4BBC15-EF5D-428B-A350-A8D663087C2A}" destId="{3D965E5C-CE0E-405B-8EBE-86B2795589D0}" srcOrd="1" destOrd="0" presId="urn:microsoft.com/office/officeart/2005/8/layout/radial1"/>
    <dgm:cxn modelId="{C3B5D29C-F4D9-4EF9-8DE6-C4F931E6056B}" srcId="{391FCABA-78DE-46B1-B664-C7EC9F9E2B92}" destId="{A368F223-8E92-4633-9348-097CC44C5AF8}" srcOrd="1" destOrd="0" parTransId="{35043FF9-0671-4FC7-BEFF-3F4D25999A99}" sibTransId="{A13EB38B-1F5B-4B2D-BCB8-D5213208BF61}"/>
    <dgm:cxn modelId="{643DF9A6-4B4E-4730-B8FC-ECE13DFD3BD2}" srcId="{CB767D51-84D4-44DA-A2CF-CE2E74C089A8}" destId="{7BD489A9-5797-4CB5-9F55-15868A509153}" srcOrd="1" destOrd="0" parTransId="{B884EC0B-E070-4BAE-B119-131EEBB152B8}" sibTransId="{128B7F2D-12D7-4151-B3D9-B158EA55D6C7}"/>
    <dgm:cxn modelId="{010562AA-AFCC-4FE7-95E3-7493DF2B3C24}" type="presOf" srcId="{B884EC0B-E070-4BAE-B119-131EEBB152B8}" destId="{59C08F9C-E91C-46B4-8B84-F913F93B40C9}" srcOrd="0" destOrd="0" presId="urn:microsoft.com/office/officeart/2005/8/layout/radial1"/>
    <dgm:cxn modelId="{F93E18AC-57DE-4FD8-9FD9-DAAAE5BCC728}" type="presOf" srcId="{4E674055-9E31-46B0-AA32-45156928AEC2}" destId="{A05033B4-E588-4EDB-83B2-635DA785A1E8}" srcOrd="0" destOrd="0" presId="urn:microsoft.com/office/officeart/2005/8/layout/radial1"/>
    <dgm:cxn modelId="{70AEE3BD-04B3-4CA8-B5C8-273976179E75}" type="presOf" srcId="{391FCABA-78DE-46B1-B664-C7EC9F9E2B92}" destId="{A96A9A12-1804-4242-AF55-479C43727BF8}" srcOrd="0" destOrd="0" presId="urn:microsoft.com/office/officeart/2005/8/layout/radial1"/>
    <dgm:cxn modelId="{8B8DA6C7-33CD-46A5-A237-0442A08D49C8}" type="presOf" srcId="{24209FA1-2711-43F9-9A27-524DB131F30E}" destId="{5E03A00B-CFC7-4489-ACF6-14D54D184880}" srcOrd="0" destOrd="0" presId="urn:microsoft.com/office/officeart/2005/8/layout/radial1"/>
    <dgm:cxn modelId="{96AC2FDE-2C47-4C5C-A612-A06A891A5F1C}" type="presOf" srcId="{4E674055-9E31-46B0-AA32-45156928AEC2}" destId="{2F56F6C9-6738-415E-A3C5-B0ABDE74B8D4}" srcOrd="1" destOrd="0" presId="urn:microsoft.com/office/officeart/2005/8/layout/radial1"/>
    <dgm:cxn modelId="{15F404F0-7D02-4EA2-85EF-374803C6EA15}" type="presOf" srcId="{8D4BBC15-EF5D-428B-A350-A8D663087C2A}" destId="{398C78B0-2A67-431E-80AE-5941CE5A37F6}" srcOrd="0" destOrd="0" presId="urn:microsoft.com/office/officeart/2005/8/layout/radial1"/>
    <dgm:cxn modelId="{B828920A-8B70-4E27-90D7-FBF321312C4A}" type="presParOf" srcId="{A96A9A12-1804-4242-AF55-479C43727BF8}" destId="{F203F281-A146-4047-92EC-5467443691F5}" srcOrd="0" destOrd="0" presId="urn:microsoft.com/office/officeart/2005/8/layout/radial1"/>
    <dgm:cxn modelId="{180CF850-25B6-49D3-8C33-6B4A73776D98}" type="presParOf" srcId="{A96A9A12-1804-4242-AF55-479C43727BF8}" destId="{A05033B4-E588-4EDB-83B2-635DA785A1E8}" srcOrd="1" destOrd="0" presId="urn:microsoft.com/office/officeart/2005/8/layout/radial1"/>
    <dgm:cxn modelId="{9086498E-8B1D-4A9E-9CA3-360176661926}" type="presParOf" srcId="{A05033B4-E588-4EDB-83B2-635DA785A1E8}" destId="{2F56F6C9-6738-415E-A3C5-B0ABDE74B8D4}" srcOrd="0" destOrd="0" presId="urn:microsoft.com/office/officeart/2005/8/layout/radial1"/>
    <dgm:cxn modelId="{263C7529-2E2F-4228-8522-73C8F21309BC}" type="presParOf" srcId="{A96A9A12-1804-4242-AF55-479C43727BF8}" destId="{300A9FB8-B137-4CF6-A552-E0A44EA42FBD}" srcOrd="2" destOrd="0" presId="urn:microsoft.com/office/officeart/2005/8/layout/radial1"/>
    <dgm:cxn modelId="{E958C7D2-B23F-4146-AAAA-58F6A019ACE3}" type="presParOf" srcId="{A96A9A12-1804-4242-AF55-479C43727BF8}" destId="{59C08F9C-E91C-46B4-8B84-F913F93B40C9}" srcOrd="3" destOrd="0" presId="urn:microsoft.com/office/officeart/2005/8/layout/radial1"/>
    <dgm:cxn modelId="{2722E68D-B655-40AE-BC0B-7BF1B2324470}" type="presParOf" srcId="{59C08F9C-E91C-46B4-8B84-F913F93B40C9}" destId="{09FB78D6-CF17-4CDF-B378-84F394449358}" srcOrd="0" destOrd="0" presId="urn:microsoft.com/office/officeart/2005/8/layout/radial1"/>
    <dgm:cxn modelId="{233D2ABF-5096-43BC-A4BB-62C3EAA1924B}" type="presParOf" srcId="{A96A9A12-1804-4242-AF55-479C43727BF8}" destId="{47A07333-9DBB-470E-87AE-5901E1C114FA}" srcOrd="4" destOrd="0" presId="urn:microsoft.com/office/officeart/2005/8/layout/radial1"/>
    <dgm:cxn modelId="{E6317D97-B71B-4165-92EC-3D0C6C221346}" type="presParOf" srcId="{A96A9A12-1804-4242-AF55-479C43727BF8}" destId="{5E03A00B-CFC7-4489-ACF6-14D54D184880}" srcOrd="5" destOrd="0" presId="urn:microsoft.com/office/officeart/2005/8/layout/radial1"/>
    <dgm:cxn modelId="{1DDEAD00-AFB6-4866-BADC-80B55714A9A5}" type="presParOf" srcId="{5E03A00B-CFC7-4489-ACF6-14D54D184880}" destId="{59009235-1C4D-48F5-91BC-4A5C701AED7E}" srcOrd="0" destOrd="0" presId="urn:microsoft.com/office/officeart/2005/8/layout/radial1"/>
    <dgm:cxn modelId="{3DDB5FDE-3B8D-433D-95EE-FE6708D50E75}" type="presParOf" srcId="{A96A9A12-1804-4242-AF55-479C43727BF8}" destId="{5CADEDE3-129E-407A-82DD-8A865B780A80}" srcOrd="6" destOrd="0" presId="urn:microsoft.com/office/officeart/2005/8/layout/radial1"/>
    <dgm:cxn modelId="{A221C3C1-3605-4D86-B076-269C542103B0}" type="presParOf" srcId="{A96A9A12-1804-4242-AF55-479C43727BF8}" destId="{398C78B0-2A67-431E-80AE-5941CE5A37F6}" srcOrd="7" destOrd="0" presId="urn:microsoft.com/office/officeart/2005/8/layout/radial1"/>
    <dgm:cxn modelId="{A835B5BA-E253-4711-B9BA-8B82AEE8883C}" type="presParOf" srcId="{398C78B0-2A67-431E-80AE-5941CE5A37F6}" destId="{3D965E5C-CE0E-405B-8EBE-86B2795589D0}" srcOrd="0" destOrd="0" presId="urn:microsoft.com/office/officeart/2005/8/layout/radial1"/>
    <dgm:cxn modelId="{03766C9A-2FEE-409C-A7FA-2BDE34A07024}" type="presParOf" srcId="{A96A9A12-1804-4242-AF55-479C43727BF8}" destId="{6296BDCA-AA8C-4B53-8ECF-C9C622496348}" srcOrd="8" destOrd="0" presId="urn:microsoft.com/office/officeart/2005/8/layout/radial1"/>
    <dgm:cxn modelId="{F00826EB-B08E-442F-997B-CC83EB3784B6}" type="presParOf" srcId="{A96A9A12-1804-4242-AF55-479C43727BF8}" destId="{A2D5B52A-36B6-4E01-AD07-9805D2C648CE}" srcOrd="9" destOrd="0" presId="urn:microsoft.com/office/officeart/2005/8/layout/radial1"/>
    <dgm:cxn modelId="{57FF600D-660B-4845-A9FE-5AC6D1C0BE91}" type="presParOf" srcId="{A2D5B52A-36B6-4E01-AD07-9805D2C648CE}" destId="{8D8F6A20-7E50-444D-8F1C-69FEB0C8D30A}" srcOrd="0" destOrd="0" presId="urn:microsoft.com/office/officeart/2005/8/layout/radial1"/>
    <dgm:cxn modelId="{2066AB05-5C16-4385-ABB1-60088639D98A}" type="presParOf" srcId="{A96A9A12-1804-4242-AF55-479C43727BF8}" destId="{E11D3BDD-D7C2-4D2C-B568-3A52253DD25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3F281-A146-4047-92EC-5467443691F5}">
      <dsp:nvSpPr>
        <dsp:cNvPr id="0" name=""/>
        <dsp:cNvSpPr/>
      </dsp:nvSpPr>
      <dsp:spPr>
        <a:xfrm>
          <a:off x="2091402" y="271912"/>
          <a:ext cx="1490830" cy="14908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Хорошая история</a:t>
          </a:r>
        </a:p>
      </dsp:txBody>
      <dsp:txXfrm>
        <a:off x="2309729" y="490239"/>
        <a:ext cx="1054176" cy="1054176"/>
      </dsp:txXfrm>
    </dsp:sp>
    <dsp:sp modelId="{A05033B4-E588-4EDB-83B2-635DA785A1E8}">
      <dsp:nvSpPr>
        <dsp:cNvPr id="0" name=""/>
        <dsp:cNvSpPr/>
      </dsp:nvSpPr>
      <dsp:spPr>
        <a:xfrm rot="1561238">
          <a:off x="3378247" y="1883374"/>
          <a:ext cx="2533986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2533986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4581891" y="1836811"/>
        <a:ext cx="126699" cy="126699"/>
      </dsp:txXfrm>
    </dsp:sp>
    <dsp:sp modelId="{300A9FB8-B137-4CF6-A552-E0A44EA42FBD}">
      <dsp:nvSpPr>
        <dsp:cNvPr id="0" name=""/>
        <dsp:cNvSpPr/>
      </dsp:nvSpPr>
      <dsp:spPr>
        <a:xfrm>
          <a:off x="5665276" y="1872213"/>
          <a:ext cx="2203477" cy="21275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Эмоциональная</a:t>
          </a:r>
        </a:p>
      </dsp:txBody>
      <dsp:txXfrm>
        <a:off x="5987968" y="2183779"/>
        <a:ext cx="1558093" cy="1504372"/>
      </dsp:txXfrm>
    </dsp:sp>
    <dsp:sp modelId="{59C08F9C-E91C-46B4-8B84-F913F93B40C9}">
      <dsp:nvSpPr>
        <dsp:cNvPr id="0" name=""/>
        <dsp:cNvSpPr/>
      </dsp:nvSpPr>
      <dsp:spPr>
        <a:xfrm rot="21561306">
          <a:off x="3582135" y="983109"/>
          <a:ext cx="1606570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1606570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4345256" y="959732"/>
        <a:ext cx="80328" cy="80328"/>
      </dsp:txXfrm>
    </dsp:sp>
    <dsp:sp modelId="{47A07333-9DBB-470E-87AE-5901E1C114FA}">
      <dsp:nvSpPr>
        <dsp:cNvPr id="0" name=""/>
        <dsp:cNvSpPr/>
      </dsp:nvSpPr>
      <dsp:spPr>
        <a:xfrm>
          <a:off x="5188577" y="0"/>
          <a:ext cx="2109569" cy="1957967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Реалистичная</a:t>
          </a:r>
          <a:r>
            <a:rPr lang="ru-RU" sz="1600" kern="1200" dirty="0"/>
            <a:t> </a:t>
          </a:r>
        </a:p>
      </dsp:txBody>
      <dsp:txXfrm>
        <a:off x="5497516" y="286738"/>
        <a:ext cx="1491691" cy="1384491"/>
      </dsp:txXfrm>
    </dsp:sp>
    <dsp:sp modelId="{5E03A00B-CFC7-4489-ACF6-14D54D184880}">
      <dsp:nvSpPr>
        <dsp:cNvPr id="0" name=""/>
        <dsp:cNvSpPr/>
      </dsp:nvSpPr>
      <dsp:spPr>
        <a:xfrm rot="3274642">
          <a:off x="2894547" y="2333552"/>
          <a:ext cx="1780769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1780769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3740413" y="2305819"/>
        <a:ext cx="89038" cy="89038"/>
      </dsp:txXfrm>
    </dsp:sp>
    <dsp:sp modelId="{5CADEDE3-129E-407A-82DD-8A865B780A80}">
      <dsp:nvSpPr>
        <dsp:cNvPr id="0" name=""/>
        <dsp:cNvSpPr/>
      </dsp:nvSpPr>
      <dsp:spPr>
        <a:xfrm>
          <a:off x="3852428" y="2880328"/>
          <a:ext cx="2128428" cy="212230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Конкретная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164129" y="3191132"/>
        <a:ext cx="1505026" cy="1500693"/>
      </dsp:txXfrm>
    </dsp:sp>
    <dsp:sp modelId="{398C78B0-2A67-431E-80AE-5941CE5A37F6}">
      <dsp:nvSpPr>
        <dsp:cNvPr id="0" name=""/>
        <dsp:cNvSpPr/>
      </dsp:nvSpPr>
      <dsp:spPr>
        <a:xfrm rot="5491218">
          <a:off x="2168979" y="2376783"/>
          <a:ext cx="1262624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1262624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768726" y="2362004"/>
        <a:ext cx="63131" cy="63131"/>
      </dsp:txXfrm>
    </dsp:sp>
    <dsp:sp modelId="{6296BDCA-AA8C-4B53-8ECF-C9C622496348}">
      <dsp:nvSpPr>
        <dsp:cNvPr id="0" name=""/>
        <dsp:cNvSpPr/>
      </dsp:nvSpPr>
      <dsp:spPr>
        <a:xfrm>
          <a:off x="1692187" y="3024338"/>
          <a:ext cx="2129025" cy="2023384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Простая</a:t>
          </a:r>
          <a:r>
            <a:rPr lang="ru-RU" sz="1600" kern="1200" dirty="0">
              <a:solidFill>
                <a:schemeClr val="tx1"/>
              </a:solidFill>
            </a:rPr>
            <a:t> </a:t>
          </a:r>
        </a:p>
      </dsp:txBody>
      <dsp:txXfrm>
        <a:off x="2003975" y="3320656"/>
        <a:ext cx="1505449" cy="1430748"/>
      </dsp:txXfrm>
    </dsp:sp>
    <dsp:sp modelId="{A2D5B52A-36B6-4E01-AD07-9805D2C648CE}">
      <dsp:nvSpPr>
        <dsp:cNvPr id="0" name=""/>
        <dsp:cNvSpPr/>
      </dsp:nvSpPr>
      <dsp:spPr>
        <a:xfrm rot="8175980">
          <a:off x="1776840" y="1725090"/>
          <a:ext cx="605342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605342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064378" y="1726743"/>
        <a:ext cx="30267" cy="30267"/>
      </dsp:txXfrm>
    </dsp:sp>
    <dsp:sp modelId="{E11D3BDD-D7C2-4D2C-B568-3A52253DD259}">
      <dsp:nvSpPr>
        <dsp:cNvPr id="0" name=""/>
        <dsp:cNvSpPr/>
      </dsp:nvSpPr>
      <dsp:spPr>
        <a:xfrm>
          <a:off x="0" y="1656184"/>
          <a:ext cx="2188032" cy="205712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Неожиданная</a:t>
          </a:r>
        </a:p>
      </dsp:txBody>
      <dsp:txXfrm>
        <a:off x="320430" y="1957443"/>
        <a:ext cx="1547172" cy="1454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40159"/>
          </a:xfrm>
        </p:spPr>
        <p:txBody>
          <a:bodyPr>
            <a:normAutofit/>
          </a:bodyPr>
          <a:lstStyle/>
          <a:p>
            <a:r>
              <a:rPr lang="ru-RU" sz="1600" cap="all" dirty="0"/>
              <a:t>	Муниципальное бюджетное дошкольное образовательное 	учреждение детский сад №77 «Аистенок»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1268760"/>
            <a:ext cx="4752528" cy="482453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5800" dirty="0">
                <a:solidFill>
                  <a:srgbClr val="820041"/>
                </a:solidFill>
                <a:effectLst/>
                <a:ea typeface="Calibri" panose="020F0502020204030204" pitchFamily="34" charset="0"/>
              </a:rPr>
              <a:t>Применение технологии </a:t>
            </a:r>
            <a:r>
              <a:rPr lang="ru-RU" sz="5800" dirty="0" err="1">
                <a:solidFill>
                  <a:srgbClr val="820041"/>
                </a:solidFill>
                <a:effectLst/>
                <a:ea typeface="Calibri" panose="020F0502020204030204" pitchFamily="34" charset="0"/>
              </a:rPr>
              <a:t>сторителлинга</a:t>
            </a:r>
            <a:r>
              <a:rPr lang="ru-RU" sz="5800" dirty="0">
                <a:solidFill>
                  <a:srgbClr val="820041"/>
                </a:solidFill>
                <a:effectLst/>
                <a:ea typeface="Calibri" panose="020F0502020204030204" pitchFamily="34" charset="0"/>
              </a:rPr>
              <a:t> для коррекции речевых нарушений у детей старшего дошкольного возраста на логопедических занятиях</a:t>
            </a:r>
            <a:endParaRPr lang="ru-RU" sz="5800" dirty="0">
              <a:solidFill>
                <a:srgbClr val="820041"/>
              </a:solidFill>
            </a:endParaRPr>
          </a:p>
          <a:p>
            <a:pPr algn="r">
              <a:spcBef>
                <a:spcPts val="120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algn="r">
              <a:spcBef>
                <a:spcPts val="1200"/>
              </a:spcBef>
            </a:pPr>
            <a:r>
              <a:rPr lang="ru-RU" dirty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</a:rPr>
              <a:t>воспитатель высшей квалификационной категории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</a:rPr>
              <a:t> Барадулина Оксана Александровна</a:t>
            </a:r>
          </a:p>
          <a:p>
            <a:pPr>
              <a:spcBef>
                <a:spcPts val="3000"/>
              </a:spcBef>
            </a:pPr>
            <a:r>
              <a:rPr lang="ru-RU" sz="2600" b="1" dirty="0">
                <a:solidFill>
                  <a:schemeClr val="tx1"/>
                </a:solidFill>
              </a:rPr>
              <a:t>				                 </a:t>
            </a:r>
            <a:r>
              <a:rPr lang="ru-RU" sz="2600" b="1" dirty="0" err="1">
                <a:solidFill>
                  <a:schemeClr val="tx1"/>
                </a:solidFill>
              </a:rPr>
              <a:t>г.о</a:t>
            </a:r>
            <a:r>
              <a:rPr lang="ru-RU" sz="2600" b="1" dirty="0">
                <a:solidFill>
                  <a:schemeClr val="tx1"/>
                </a:solidFill>
              </a:rPr>
              <a:t>. Мытищи 2022</a:t>
            </a:r>
          </a:p>
        </p:txBody>
      </p:sp>
    </p:spTree>
    <p:extLst>
      <p:ext uri="{BB962C8B-B14F-4D97-AF65-F5344CB8AC3E}">
        <p14:creationId xmlns:p14="http://schemas.microsoft.com/office/powerpoint/2010/main" val="170770991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3\Desktop\Новая папка\20200113_090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482135" cy="4861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6748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История должна быть</a:t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94837182"/>
              </p:ext>
            </p:extLst>
          </p:nvPr>
        </p:nvGraphicFramePr>
        <p:xfrm>
          <a:off x="611560" y="908720"/>
          <a:ext cx="79928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2" name="Picture 2" descr="http://img-fotki.yandex.ru/get/5804/ladyo2004.207/0_5b85a_595877f5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509119"/>
            <a:ext cx="3164897" cy="25477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Индивидуальные занятия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501" y="1600200"/>
            <a:ext cx="2799997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3915530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4284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5438" y="1110986"/>
            <a:ext cx="5650575" cy="4237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42540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Подгрупповая работа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97" y="1600200"/>
            <a:ext cx="7030605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06347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92696"/>
            <a:ext cx="7056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Результат</a:t>
            </a:r>
          </a:p>
          <a:p>
            <a:r>
              <a:rPr lang="ru-RU" dirty="0"/>
              <a:t>− </a:t>
            </a:r>
            <a:r>
              <a:rPr lang="ru-RU" sz="2800" dirty="0"/>
              <a:t>Повышение интереса к заданию. </a:t>
            </a:r>
          </a:p>
          <a:p>
            <a:r>
              <a:rPr lang="ru-RU" sz="2800" dirty="0"/>
              <a:t>− Расширение запаса знаний об окружающем мире. </a:t>
            </a:r>
          </a:p>
          <a:p>
            <a:r>
              <a:rPr lang="ru-RU" sz="2800" dirty="0"/>
              <a:t>− Увеличение речевых возможностей . </a:t>
            </a:r>
          </a:p>
          <a:p>
            <a:r>
              <a:rPr lang="ru-RU" sz="2800" dirty="0"/>
              <a:t>− Развитие внимания, памяти, воображения, зрительного и слухового восприятия.</a:t>
            </a:r>
          </a:p>
          <a:p>
            <a:r>
              <a:rPr lang="ru-RU" sz="2800" dirty="0"/>
              <a:t>− Обогащение словарного запаса.</a:t>
            </a:r>
          </a:p>
          <a:p>
            <a:r>
              <a:rPr lang="ru-RU" sz="2800" dirty="0"/>
              <a:t>− Обучение составлению рассказов.</a:t>
            </a:r>
          </a:p>
          <a:p>
            <a:r>
              <a:rPr lang="ru-RU" sz="2800" dirty="0"/>
              <a:t>− Повышение речевой активности. </a:t>
            </a:r>
          </a:p>
        </p:txBody>
      </p:sp>
    </p:spTree>
    <p:extLst>
      <p:ext uri="{BB962C8B-B14F-4D97-AF65-F5344CB8AC3E}">
        <p14:creationId xmlns:p14="http://schemas.microsoft.com/office/powerpoint/2010/main" val="124184846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548680"/>
            <a:ext cx="5038328" cy="2115667"/>
          </a:xfrm>
        </p:spPr>
        <p:txBody>
          <a:bodyPr/>
          <a:lstStyle/>
          <a:p>
            <a:r>
              <a:rPr lang="ru-RU" b="1" dirty="0"/>
              <a:t>Спасибо за внимание 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68344" y="5517232"/>
            <a:ext cx="104056" cy="121568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.</a:t>
            </a:r>
          </a:p>
        </p:txBody>
      </p:sp>
      <p:pic>
        <p:nvPicPr>
          <p:cNvPr id="19458" name="Picture 2" descr="http://img0.liveinternet.ru/images/attach/c/2/69/415/69415885_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335040"/>
            <a:ext cx="2604914" cy="45229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864096"/>
          </a:xfrm>
        </p:spPr>
        <p:txBody>
          <a:bodyPr>
            <a:normAutofit/>
          </a:bodyPr>
          <a:lstStyle/>
          <a:p>
            <a:r>
              <a:rPr lang="ru-RU" b="1" dirty="0" err="1"/>
              <a:t>сторителлинг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974058" cy="4176464"/>
          </a:xfrm>
        </p:spPr>
        <p:txBody>
          <a:bodyPr>
            <a:noAutofit/>
          </a:bodyPr>
          <a:lstStyle/>
          <a:p>
            <a:pPr algn="just" fontAlgn="base"/>
            <a:r>
              <a:rPr lang="ru-RU" sz="2800" dirty="0"/>
              <a:t>Термин «</a:t>
            </a:r>
            <a:r>
              <a:rPr lang="ru-RU" sz="2800" dirty="0" err="1"/>
              <a:t>сторителлинг</a:t>
            </a:r>
            <a:r>
              <a:rPr lang="ru-RU" sz="2800" dirty="0"/>
              <a:t>» возник от английского слова </a:t>
            </a:r>
            <a:r>
              <a:rPr lang="ru-RU" sz="2800" dirty="0" err="1"/>
              <a:t>storytelling</a:t>
            </a:r>
            <a:r>
              <a:rPr lang="ru-RU" sz="2800" dirty="0"/>
              <a:t> и в переводе означает «рассказывание историй, способ передачи информации и нахождение смыслов через рассказывание историй».</a:t>
            </a:r>
          </a:p>
          <a:p>
            <a:pPr algn="just" fontAlgn="base"/>
            <a:r>
              <a:rPr lang="ru-RU" sz="2800" dirty="0" err="1"/>
              <a:t>Сторителлинг</a:t>
            </a:r>
            <a:r>
              <a:rPr lang="ru-RU" sz="2800" dirty="0"/>
              <a:t> – это повествование мифов, сказок, притч, былин. </a:t>
            </a:r>
          </a:p>
        </p:txBody>
      </p:sp>
      <p:pic>
        <p:nvPicPr>
          <p:cNvPr id="4098" name="Picture 2" descr="http://photoimp.ru/wp-content/uploads/2012/01/gn00998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107160"/>
            <a:ext cx="1853378" cy="2750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Дэвид </a:t>
            </a:r>
            <a:r>
              <a:rPr lang="ru-RU" dirty="0" err="1"/>
              <a:t>Армстронг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9812" y="1399470"/>
            <a:ext cx="3384376" cy="4805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344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Цели </a:t>
            </a:r>
            <a:r>
              <a:rPr lang="ru-RU" sz="3200" b="1" dirty="0" err="1"/>
              <a:t>сторителлинга</a:t>
            </a:r>
            <a:endParaRPr lang="ru-RU" sz="3200" b="1" dirty="0"/>
          </a:p>
          <a:p>
            <a:r>
              <a:rPr lang="ru-RU" sz="3200" dirty="0"/>
              <a:t> – захватить внимание детей с начала повествования и удерживать его в течение всей истории,</a:t>
            </a:r>
          </a:p>
          <a:p>
            <a:r>
              <a:rPr lang="ru-RU" sz="3200" dirty="0"/>
              <a:t> вызвать симпатию</a:t>
            </a:r>
          </a:p>
          <a:p>
            <a:r>
              <a:rPr lang="ru-RU" sz="3200" dirty="0"/>
              <a:t> к герою, </a:t>
            </a:r>
          </a:p>
          <a:p>
            <a:r>
              <a:rPr lang="ru-RU" sz="3200" dirty="0"/>
              <a:t>донести основную</a:t>
            </a:r>
          </a:p>
          <a:p>
            <a:r>
              <a:rPr lang="ru-RU" sz="3200" dirty="0"/>
              <a:t> мысль истории</a:t>
            </a:r>
          </a:p>
        </p:txBody>
      </p:sp>
      <p:pic>
        <p:nvPicPr>
          <p:cNvPr id="2050" name="Picture 2" descr="http://pravotnosheniya.info/images/original/skaz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420888"/>
            <a:ext cx="4579268" cy="3434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599782"/>
            <a:ext cx="84969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600" dirty="0"/>
              <a:t>развитие всех сторон устной речи, познавательного интереса детей, творческого и логического мышления</a:t>
            </a:r>
            <a:r>
              <a:rPr lang="ru-RU" sz="36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;</a:t>
            </a:r>
            <a:endParaRPr lang="ru-RU" sz="3600" dirty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наглядно мотивировать поступки героев;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формировать желание общаться.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9" name="Picture 5" descr="http://www.disneyimage.com/_/rsrc/1488315382183/snow-white-clipart-images/snow%20white%20dwarfs%2010.png?height=320&amp;width=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9" y="3438128"/>
            <a:ext cx="3419872" cy="34198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Функции </a:t>
            </a:r>
            <a:r>
              <a:rPr lang="ru-RU" sz="2800" b="1" dirty="0" err="1"/>
              <a:t>сторителлинга</a:t>
            </a:r>
            <a:r>
              <a:rPr lang="ru-RU" sz="2800" b="1" dirty="0"/>
              <a:t>: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наставническая,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мотивирующая,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воспитательная,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образовательная,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развивающая. </a:t>
            </a:r>
          </a:p>
        </p:txBody>
      </p:sp>
    </p:spTree>
    <p:extLst>
      <p:ext uri="{BB962C8B-B14F-4D97-AF65-F5344CB8AC3E}">
        <p14:creationId xmlns:p14="http://schemas.microsoft.com/office/powerpoint/2010/main" val="194446005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3"/>
            <a:ext cx="81369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/>
              <a:t>Преимущества использования техники </a:t>
            </a:r>
            <a:r>
              <a:rPr lang="ru-RU" sz="2500" b="1" dirty="0" err="1"/>
              <a:t>сторителлинг</a:t>
            </a:r>
            <a:r>
              <a:rPr lang="ru-RU" sz="2500" b="1" dirty="0"/>
              <a:t> с детьми дошкольного возраста</a:t>
            </a:r>
          </a:p>
          <a:p>
            <a:pPr algn="just">
              <a:buAutoNum type="arabicPeriod"/>
            </a:pPr>
            <a:r>
              <a:rPr lang="ru-RU" sz="2800" dirty="0" err="1"/>
              <a:t>Сторителлинг</a:t>
            </a:r>
            <a:r>
              <a:rPr lang="ru-RU" sz="2800" dirty="0"/>
              <a:t> – отличный способ разнообразить занятия. </a:t>
            </a:r>
          </a:p>
          <a:p>
            <a:pPr algn="just">
              <a:buAutoNum type="arabicPeriod"/>
            </a:pPr>
            <a:r>
              <a:rPr lang="ru-RU" sz="2800" dirty="0"/>
              <a:t> Техника </a:t>
            </a:r>
            <a:r>
              <a:rPr lang="ru-RU" sz="2800" dirty="0" err="1"/>
              <a:t>сторителлинга</a:t>
            </a:r>
            <a:r>
              <a:rPr lang="ru-RU" sz="2800" dirty="0"/>
              <a:t> развивают фантазию, логику и повышают культурное образование. </a:t>
            </a:r>
          </a:p>
          <a:p>
            <a:pPr algn="just"/>
            <a:r>
              <a:rPr lang="ru-RU" sz="2800" dirty="0"/>
              <a:t>3. Детям </a:t>
            </a:r>
            <a:r>
              <a:rPr lang="ru-RU" sz="2800" dirty="0" err="1"/>
              <a:t>сторителлинг</a:t>
            </a:r>
            <a:r>
              <a:rPr lang="ru-RU" sz="2800" dirty="0"/>
              <a:t> помогает научиться умственному восприятию и переработке внешней информации, обогащает устную речь. </a:t>
            </a:r>
          </a:p>
          <a:p>
            <a:pPr marL="720000" algn="just"/>
            <a:r>
              <a:rPr lang="ru-RU" sz="2800" dirty="0"/>
              <a:t>4. </a:t>
            </a:r>
            <a:r>
              <a:rPr lang="ru-RU" sz="2800" dirty="0" err="1"/>
              <a:t>Сторителлинг</a:t>
            </a:r>
            <a:r>
              <a:rPr lang="ru-RU" sz="2800" dirty="0"/>
              <a:t> может успешно использоваться в индивидуальных занятиях и совместной деятельности детей. </a:t>
            </a:r>
          </a:p>
        </p:txBody>
      </p:sp>
    </p:spTree>
    <p:extLst>
      <p:ext uri="{BB962C8B-B14F-4D97-AF65-F5344CB8AC3E}">
        <p14:creationId xmlns:p14="http://schemas.microsoft.com/office/powerpoint/2010/main" val="319758900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656402"/>
            <a:ext cx="8279904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Метод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сторителлинга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позволяет: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разнообразить образовательную деятельность с детьми;</a:t>
            </a:r>
            <a:endParaRPr kumimoji="0" lang="ru-RU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заинтересовать каждого ребенка в происходящем действии;</a:t>
            </a:r>
            <a:endParaRPr kumimoji="0" lang="ru-RU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научить воспринимать и перерабатывать внешнюю информацию;</a:t>
            </a:r>
            <a:endParaRPr kumimoji="0" lang="ru-RU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облегчить процесс запоминания сюжета</a:t>
            </a:r>
            <a:r>
              <a:rPr kumimoji="0" lang="ru-RU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7" name="Picture 5" descr="http://images.vfl.ru/ii/1462543992/e62e2231/125658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032" y="3717032"/>
            <a:ext cx="3140968" cy="31409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545480" cy="4909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84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316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Wingdings</vt:lpstr>
      <vt:lpstr>Arial</vt:lpstr>
      <vt:lpstr>inherit</vt:lpstr>
      <vt:lpstr>Times New Roman</vt:lpstr>
      <vt:lpstr>Тема Office</vt:lpstr>
      <vt:lpstr> Муниципальное бюджетное дошкольное образовательное  учреждение детский сад №77 «Аистенок»</vt:lpstr>
      <vt:lpstr>сторителлинг</vt:lpstr>
      <vt:lpstr>Дэвид Армстронг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должна быть </vt:lpstr>
      <vt:lpstr>Индивидуальные занятия</vt:lpstr>
      <vt:lpstr>Презентация PowerPoint</vt:lpstr>
      <vt:lpstr>Подгрупповая работа</vt:lpstr>
      <vt:lpstr>Презентация PowerPoint</vt:lpstr>
      <vt:lpstr>Спасибо за внимание !</vt:lpstr>
    </vt:vector>
  </TitlesOfParts>
  <Company>МАОУ лицей №21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1</cp:lastModifiedBy>
  <cp:revision>83</cp:revision>
  <dcterms:created xsi:type="dcterms:W3CDTF">2015-04-19T15:51:03Z</dcterms:created>
  <dcterms:modified xsi:type="dcterms:W3CDTF">2022-02-01T10:15:29Z</dcterms:modified>
</cp:coreProperties>
</file>