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70" r:id="rId4"/>
    <p:sldId id="271" r:id="rId5"/>
    <p:sldId id="306" r:id="rId6"/>
    <p:sldId id="307" r:id="rId7"/>
    <p:sldId id="312" r:id="rId8"/>
    <p:sldId id="272" r:id="rId9"/>
    <p:sldId id="273" r:id="rId10"/>
    <p:sldId id="266" r:id="rId11"/>
    <p:sldId id="274" r:id="rId12"/>
    <p:sldId id="293" r:id="rId13"/>
    <p:sldId id="275" r:id="rId14"/>
    <p:sldId id="294" r:id="rId15"/>
    <p:sldId id="295" r:id="rId16"/>
    <p:sldId id="296" r:id="rId17"/>
    <p:sldId id="276" r:id="rId18"/>
    <p:sldId id="277" r:id="rId19"/>
    <p:sldId id="278" r:id="rId20"/>
    <p:sldId id="280" r:id="rId21"/>
    <p:sldId id="281" r:id="rId22"/>
    <p:sldId id="283" r:id="rId23"/>
    <p:sldId id="284" r:id="rId24"/>
    <p:sldId id="285" r:id="rId25"/>
    <p:sldId id="286" r:id="rId26"/>
    <p:sldId id="309" r:id="rId27"/>
    <p:sldId id="311" r:id="rId28"/>
    <p:sldId id="287" r:id="rId29"/>
    <p:sldId id="288" r:id="rId30"/>
    <p:sldId id="289" r:id="rId31"/>
    <p:sldId id="264" r:id="rId32"/>
    <p:sldId id="290" r:id="rId33"/>
    <p:sldId id="313" r:id="rId34"/>
    <p:sldId id="314" r:id="rId35"/>
    <p:sldId id="291" r:id="rId36"/>
    <p:sldId id="292" r:id="rId37"/>
    <p:sldId id="297" r:id="rId38"/>
    <p:sldId id="298" r:id="rId39"/>
    <p:sldId id="299" r:id="rId40"/>
    <p:sldId id="300" r:id="rId41"/>
    <p:sldId id="302" r:id="rId42"/>
    <p:sldId id="303" r:id="rId43"/>
    <p:sldId id="305" r:id="rId44"/>
    <p:sldId id="304" r:id="rId45"/>
  </p:sldIdLst>
  <p:sldSz cx="9144000" cy="6858000" type="screen4x3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1E60D5B-FD15-4D06-BDF5-6860236ACC1C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2E4734-2F19-4FE3-B51C-B896D794B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E60D5B-FD15-4D06-BDF5-6860236ACC1C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2E4734-2F19-4FE3-B51C-B896D794B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E60D5B-FD15-4D06-BDF5-6860236ACC1C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2E4734-2F19-4FE3-B51C-B896D794B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E60D5B-FD15-4D06-BDF5-6860236ACC1C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2E4734-2F19-4FE3-B51C-B896D794B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E60D5B-FD15-4D06-BDF5-6860236ACC1C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2E4734-2F19-4FE3-B51C-B896D794B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E60D5B-FD15-4D06-BDF5-6860236ACC1C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2E4734-2F19-4FE3-B51C-B896D794B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E60D5B-FD15-4D06-BDF5-6860236ACC1C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2E4734-2F19-4FE3-B51C-B896D794B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E60D5B-FD15-4D06-BDF5-6860236ACC1C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2E4734-2F19-4FE3-B51C-B896D794B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E60D5B-FD15-4D06-BDF5-6860236ACC1C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2E4734-2F19-4FE3-B51C-B896D794B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1E60D5B-FD15-4D06-BDF5-6860236ACC1C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2E4734-2F19-4FE3-B51C-B896D794B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1E60D5B-FD15-4D06-BDF5-6860236ACC1C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2E4734-2F19-4FE3-B51C-B896D794B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1E60D5B-FD15-4D06-BDF5-6860236ACC1C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2E4734-2F19-4FE3-B51C-B896D794B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mbdou77/edummr.ru/?page_id=1867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1052736"/>
            <a:ext cx="6172200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МБДОУ №77 «Аистенок» г.о. Мытищи </a:t>
            </a:r>
            <a:r>
              <a:rPr lang="ru-RU" sz="7200" dirty="0" smtClean="0">
                <a:solidFill>
                  <a:schemeClr val="tx2">
                    <a:lumMod val="75000"/>
                  </a:schemeClr>
                </a:solidFill>
              </a:rPr>
              <a:t>ПОРТФОЛИО</a:t>
            </a:r>
            <a:endParaRPr lang="ru-RU" sz="7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1720" y="2420888"/>
            <a:ext cx="6172200" cy="137160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7030A0"/>
                </a:solidFill>
              </a:rPr>
              <a:t>воспитателя ЯЛАЛТДИНОВОЙ ОЛЕСИ ХАДИМИНОРОВНЫ</a:t>
            </a:r>
            <a:endParaRPr lang="ru-RU" sz="4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Результаты творческой деятельности воспитанников</a:t>
            </a:r>
            <a:endParaRPr lang="ru-RU" sz="2800" dirty="0"/>
          </a:p>
        </p:txBody>
      </p:sp>
      <p:pic>
        <p:nvPicPr>
          <p:cNvPr id="6" name="Содержимое 8" descr="IMG_20201011_1642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641574"/>
            <a:ext cx="3274144" cy="4365525"/>
          </a:xfrm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z="2000" b="1" u="sng" dirty="0" smtClean="0"/>
          </a:p>
          <a:p>
            <a:endParaRPr lang="ru-RU" sz="2000" b="1" u="sng" dirty="0"/>
          </a:p>
          <a:p>
            <a:endParaRPr lang="ru-RU" sz="2000" b="1" u="sng" dirty="0" smtClean="0"/>
          </a:p>
          <a:p>
            <a:r>
              <a:rPr lang="ru-RU" sz="2000" b="1" u="sng" dirty="0" smtClean="0"/>
              <a:t>Региональный </a:t>
            </a:r>
            <a:r>
              <a:rPr lang="ru-RU" sz="2000" b="1" u="sng" dirty="0"/>
              <a:t>уровень</a:t>
            </a:r>
            <a:endParaRPr lang="ru-RU" sz="2000" u="sng" dirty="0"/>
          </a:p>
          <a:p>
            <a:r>
              <a:rPr lang="en-US" sz="2000" dirty="0" smtClean="0"/>
              <a:t>III </a:t>
            </a:r>
            <a:r>
              <a:rPr lang="ru-RU" sz="2000" dirty="0" smtClean="0"/>
              <a:t>Всероссийская олимпиада дошкольников по русскому языку</a:t>
            </a:r>
          </a:p>
          <a:p>
            <a:r>
              <a:rPr lang="en-US" sz="2000" dirty="0" smtClean="0"/>
              <a:t>I </a:t>
            </a:r>
            <a:r>
              <a:rPr lang="ru-RU" sz="2000" dirty="0"/>
              <a:t>место</a:t>
            </a:r>
            <a:r>
              <a:rPr lang="ru-RU" sz="2000" dirty="0" smtClean="0"/>
              <a:t>, 2018 г.</a:t>
            </a:r>
            <a:endParaRPr lang="ru-RU" sz="2000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Результаты творческой деятельности воспитанников</a:t>
            </a:r>
            <a:endParaRPr lang="ru-RU" sz="2800" dirty="0"/>
          </a:p>
        </p:txBody>
      </p:sp>
      <p:pic>
        <p:nvPicPr>
          <p:cNvPr id="5" name="Содержимое 6" descr="IMG_20201011_16423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46518" y="1584888"/>
            <a:ext cx="3241964" cy="4318462"/>
          </a:xfrm>
        </p:spPr>
      </p:pic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z="2000" b="1" u="sng" dirty="0" smtClean="0"/>
          </a:p>
          <a:p>
            <a:endParaRPr lang="ru-RU" sz="2000" b="1" u="sng" dirty="0"/>
          </a:p>
          <a:p>
            <a:endParaRPr lang="ru-RU" sz="2000" b="1" u="sng" dirty="0" smtClean="0"/>
          </a:p>
          <a:p>
            <a:r>
              <a:rPr lang="ru-RU" sz="2000" b="1" u="sng" dirty="0" smtClean="0"/>
              <a:t>Региональный </a:t>
            </a:r>
            <a:r>
              <a:rPr lang="ru-RU" sz="2000" b="1" u="sng" dirty="0"/>
              <a:t>уровень</a:t>
            </a:r>
            <a:endParaRPr lang="ru-RU" sz="2000" u="sng" dirty="0"/>
          </a:p>
          <a:p>
            <a:r>
              <a:rPr lang="en-US" sz="2000" dirty="0"/>
              <a:t>III </a:t>
            </a:r>
            <a:r>
              <a:rPr lang="ru-RU" sz="2000" dirty="0"/>
              <a:t>Всероссийская олимпиада дошкольников по </a:t>
            </a:r>
            <a:r>
              <a:rPr lang="ru-RU" sz="2000" dirty="0" smtClean="0"/>
              <a:t>математике</a:t>
            </a:r>
            <a:endParaRPr lang="ru-RU" sz="2000" dirty="0"/>
          </a:p>
          <a:p>
            <a:r>
              <a:rPr lang="en-US" sz="2000" dirty="0"/>
              <a:t>I </a:t>
            </a:r>
            <a:r>
              <a:rPr lang="ru-RU" sz="2000" dirty="0"/>
              <a:t>место</a:t>
            </a:r>
            <a:r>
              <a:rPr lang="ru-RU" sz="2000" dirty="0" smtClean="0"/>
              <a:t>, 2018г.</a:t>
            </a:r>
            <a:endParaRPr lang="ru-RU" sz="2000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37845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z="2000" b="1" u="sng" dirty="0" smtClean="0"/>
          </a:p>
          <a:p>
            <a:endParaRPr lang="ru-RU" sz="2000" b="1" u="sng" dirty="0"/>
          </a:p>
          <a:p>
            <a:endParaRPr lang="ru-RU" sz="2000" b="1" u="sng" dirty="0" smtClean="0"/>
          </a:p>
          <a:p>
            <a:r>
              <a:rPr lang="ru-RU" sz="2000" b="1" u="sng" dirty="0" smtClean="0"/>
              <a:t>Уровень </a:t>
            </a:r>
            <a:r>
              <a:rPr lang="ru-RU" sz="2000" b="1" u="sng" dirty="0"/>
              <a:t>ДОУ</a:t>
            </a:r>
          </a:p>
          <a:p>
            <a:r>
              <a:rPr lang="ru-RU" sz="2000" dirty="0"/>
              <a:t>Экологический проект </a:t>
            </a:r>
            <a:r>
              <a:rPr lang="ru-RU" sz="2000" dirty="0" smtClean="0"/>
              <a:t>«Волшебница вода»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2019г.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29644"/>
            <a:ext cx="4038600" cy="302895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Результаты проектной деятельности воспитанников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2451393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u="sng" dirty="0" smtClean="0"/>
          </a:p>
          <a:p>
            <a:endParaRPr lang="ru-RU" sz="2000" b="1" u="sng" dirty="0" smtClean="0"/>
          </a:p>
          <a:p>
            <a:endParaRPr lang="ru-RU" sz="2000" b="1" u="sng" dirty="0"/>
          </a:p>
          <a:p>
            <a:endParaRPr lang="ru-RU" sz="2000" b="1" u="sng" dirty="0" smtClean="0"/>
          </a:p>
          <a:p>
            <a:r>
              <a:rPr lang="ru-RU" sz="2000" b="1" u="sng" dirty="0" smtClean="0"/>
              <a:t>Уровень </a:t>
            </a:r>
            <a:r>
              <a:rPr lang="ru-RU" sz="2000" b="1" u="sng" dirty="0"/>
              <a:t>ДОУ</a:t>
            </a:r>
          </a:p>
          <a:p>
            <a:r>
              <a:rPr lang="ru-RU" sz="2000" dirty="0"/>
              <a:t>Экологический проект «Огород на подоконнике» 2019г.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Результаты проектной деятельности воспитанников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010476"/>
            <a:ext cx="4330824" cy="3248118"/>
          </a:xfrm>
        </p:spPr>
      </p:pic>
    </p:spTree>
    <p:extLst>
      <p:ext uri="{BB962C8B-B14F-4D97-AF65-F5344CB8AC3E}">
        <p14:creationId xmlns="" xmlns:p14="http://schemas.microsoft.com/office/powerpoint/2010/main" val="708963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z="2000" b="1" u="sng" dirty="0" smtClean="0"/>
          </a:p>
          <a:p>
            <a:endParaRPr lang="ru-RU" sz="2000" b="1" u="sng" dirty="0"/>
          </a:p>
          <a:p>
            <a:endParaRPr lang="ru-RU" sz="2000" b="1" u="sng" dirty="0" smtClean="0"/>
          </a:p>
          <a:p>
            <a:r>
              <a:rPr lang="ru-RU" sz="2000" b="1" u="sng" dirty="0" smtClean="0"/>
              <a:t>Уровень </a:t>
            </a:r>
            <a:r>
              <a:rPr lang="ru-RU" sz="2000" b="1" u="sng" dirty="0"/>
              <a:t>ДОУ</a:t>
            </a:r>
          </a:p>
          <a:p>
            <a:r>
              <a:rPr lang="ru-RU" sz="2000" dirty="0" smtClean="0"/>
              <a:t>«Сказка в гости к нам спешит» </a:t>
            </a:r>
          </a:p>
          <a:p>
            <a:r>
              <a:rPr lang="ru-RU" sz="2000" dirty="0" smtClean="0"/>
              <a:t>2020г</a:t>
            </a:r>
            <a:r>
              <a:rPr lang="ru-RU" sz="2000" dirty="0"/>
              <a:t>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Результаты проектной деятельности воспитанников</a:t>
            </a:r>
            <a:endParaRPr lang="ru-RU" sz="2800" dirty="0"/>
          </a:p>
        </p:txBody>
      </p:sp>
      <p:pic>
        <p:nvPicPr>
          <p:cNvPr id="5" name="Picture 2" descr="http://kolosok12.ucoz.ru/_nw/4/353594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107" y="1844824"/>
            <a:ext cx="4551693" cy="34137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28329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z="2000" b="1" u="sng" dirty="0" smtClean="0"/>
          </a:p>
          <a:p>
            <a:endParaRPr lang="ru-RU" sz="2000" b="1" u="sng" dirty="0"/>
          </a:p>
          <a:p>
            <a:endParaRPr lang="ru-RU" sz="2000" b="1" u="sng" dirty="0" smtClean="0"/>
          </a:p>
          <a:p>
            <a:r>
              <a:rPr lang="ru-RU" sz="2000" b="1" u="sng" dirty="0" smtClean="0"/>
              <a:t>Уровень </a:t>
            </a:r>
            <a:r>
              <a:rPr lang="ru-RU" sz="2000" b="1" u="sng" dirty="0"/>
              <a:t>ДОУ</a:t>
            </a:r>
          </a:p>
          <a:p>
            <a:r>
              <a:rPr lang="ru-RU" sz="2000" dirty="0" smtClean="0"/>
              <a:t>«Электробезопасность» </a:t>
            </a:r>
            <a:endParaRPr lang="ru-RU" sz="2000" dirty="0"/>
          </a:p>
          <a:p>
            <a:r>
              <a:rPr lang="ru-RU" sz="2000" dirty="0" smtClean="0"/>
              <a:t>2019г</a:t>
            </a:r>
            <a:r>
              <a:rPr lang="ru-RU" sz="2000" dirty="0"/>
              <a:t>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Результаты проектной деятельности воспитанников</a:t>
            </a:r>
            <a:endParaRPr lang="ru-RU" sz="2800" dirty="0"/>
          </a:p>
        </p:txBody>
      </p:sp>
      <p:pic>
        <p:nvPicPr>
          <p:cNvPr id="1028" name="Picture 4" descr="Дети работают над созданием большой лампочки из бумаги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180" y="1772816"/>
            <a:ext cx="4514620" cy="3566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03254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z="2000" b="1" u="sng" dirty="0" smtClean="0"/>
          </a:p>
          <a:p>
            <a:endParaRPr lang="ru-RU" sz="2000" b="1" u="sng" dirty="0"/>
          </a:p>
          <a:p>
            <a:endParaRPr lang="ru-RU" sz="2000" b="1" u="sng" dirty="0" smtClean="0"/>
          </a:p>
          <a:p>
            <a:r>
              <a:rPr lang="ru-RU" sz="2000" b="1" u="sng" dirty="0" smtClean="0"/>
              <a:t>Уровень </a:t>
            </a:r>
            <a:r>
              <a:rPr lang="ru-RU" sz="2000" b="1" u="sng" dirty="0"/>
              <a:t>ДОУ</a:t>
            </a:r>
          </a:p>
          <a:p>
            <a:r>
              <a:rPr lang="ru-RU" sz="2000" dirty="0" smtClean="0"/>
              <a:t>«Зимующие птицы» </a:t>
            </a:r>
            <a:endParaRPr lang="ru-RU" sz="2000" dirty="0"/>
          </a:p>
          <a:p>
            <a:r>
              <a:rPr lang="ru-RU" sz="2000" dirty="0"/>
              <a:t>2020г.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Результаты проектной деятельности воспитанников</a:t>
            </a:r>
            <a:endParaRPr lang="ru-RU" sz="2800" dirty="0"/>
          </a:p>
        </p:txBody>
      </p:sp>
      <p:pic>
        <p:nvPicPr>
          <p:cNvPr id="5" name="Объект 4" descr="image_1698151.jpg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5800" y="1916832"/>
            <a:ext cx="4191000" cy="31624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84838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z="2000" b="1" u="sng" dirty="0" smtClean="0"/>
          </a:p>
          <a:p>
            <a:endParaRPr lang="ru-RU" sz="2000" b="1" u="sng" dirty="0"/>
          </a:p>
          <a:p>
            <a:endParaRPr lang="ru-RU" sz="2000" b="1" u="sng" dirty="0" smtClean="0"/>
          </a:p>
          <a:p>
            <a:r>
              <a:rPr lang="ru-RU" sz="2000" b="1" u="sng" dirty="0" smtClean="0"/>
              <a:t>Муниципальный </a:t>
            </a:r>
            <a:r>
              <a:rPr lang="ru-RU" sz="2000" b="1" u="sng" dirty="0"/>
              <a:t>уровень</a:t>
            </a:r>
          </a:p>
          <a:p>
            <a:r>
              <a:rPr lang="ru-RU" sz="2000" dirty="0"/>
              <a:t>Экологический проект «Удивительное рядом»</a:t>
            </a:r>
          </a:p>
          <a:p>
            <a:r>
              <a:rPr lang="ru-RU" sz="2000" dirty="0"/>
              <a:t>2019 год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Результаты проектной деятельности воспитанников</a:t>
            </a:r>
            <a:endParaRPr lang="ru-RU" sz="2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81" y="1481138"/>
            <a:ext cx="4036038" cy="4525962"/>
          </a:xfrm>
        </p:spPr>
      </p:pic>
    </p:spTree>
    <p:extLst>
      <p:ext uri="{BB962C8B-B14F-4D97-AF65-F5344CB8AC3E}">
        <p14:creationId xmlns="" xmlns:p14="http://schemas.microsoft.com/office/powerpoint/2010/main" val="426629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z="2000" b="1" u="sng" dirty="0" smtClean="0"/>
          </a:p>
          <a:p>
            <a:endParaRPr lang="ru-RU" sz="2000" b="1" u="sng" dirty="0"/>
          </a:p>
          <a:p>
            <a:endParaRPr lang="ru-RU" sz="2000" b="1" u="sng" dirty="0" smtClean="0"/>
          </a:p>
          <a:p>
            <a:r>
              <a:rPr lang="ru-RU" sz="2000" b="1" u="sng" dirty="0" smtClean="0"/>
              <a:t>Муниципальный </a:t>
            </a:r>
            <a:r>
              <a:rPr lang="ru-RU" sz="2000" b="1" u="sng" dirty="0"/>
              <a:t>уровень</a:t>
            </a:r>
          </a:p>
          <a:p>
            <a:r>
              <a:rPr lang="ru-RU" sz="2000" dirty="0"/>
              <a:t>Экологический проект «Покормите птиц зимой»</a:t>
            </a:r>
          </a:p>
          <a:p>
            <a:r>
              <a:rPr lang="ru-RU" sz="2000" dirty="0"/>
              <a:t>2020 год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Результаты проектной деятельности воспитанников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29644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7043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95736" y="1844824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Продуктивность методической деятельности педагога</a:t>
            </a:r>
            <a:br>
              <a:rPr lang="ru-RU" sz="40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328939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>
              <a:buClr>
                <a:srgbClr val="7030A0"/>
              </a:buClr>
              <a:buNone/>
            </a:pPr>
            <a:endParaRPr lang="ru-RU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7030A0"/>
              </a:buClr>
              <a:buNone/>
            </a:pPr>
            <a:endParaRPr lang="ru-RU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2000" dirty="0" smtClean="0"/>
              <a:t>Дата рождения: 04.01.1982г.</a:t>
            </a:r>
          </a:p>
          <a:p>
            <a:r>
              <a:rPr lang="ru-RU" sz="2000" dirty="0" smtClean="0"/>
              <a:t>Занимаемая должность: воспитатель детского сада.</a:t>
            </a:r>
          </a:p>
          <a:p>
            <a:r>
              <a:rPr lang="ru-RU" sz="2000" dirty="0" smtClean="0"/>
              <a:t>Образование: высшее «</a:t>
            </a:r>
            <a:r>
              <a:rPr lang="ru-RU" sz="2000" dirty="0" err="1" smtClean="0"/>
              <a:t>Набережночелнинский</a:t>
            </a:r>
            <a:r>
              <a:rPr lang="ru-RU" sz="2000" dirty="0" smtClean="0"/>
              <a:t> государственный педагогический институт»</a:t>
            </a:r>
          </a:p>
          <a:p>
            <a:r>
              <a:rPr lang="ru-RU" sz="2000" dirty="0" smtClean="0"/>
              <a:t>Общий трудовой стаж: 20 лет.</a:t>
            </a:r>
          </a:p>
          <a:p>
            <a:r>
              <a:rPr lang="ru-RU" sz="2000" dirty="0" smtClean="0"/>
              <a:t>Стаж педагогической работы: 5 лет.</a:t>
            </a:r>
          </a:p>
          <a:p>
            <a:r>
              <a:rPr lang="ru-RU" sz="2000" dirty="0" smtClean="0"/>
              <a:t>Стаж в данном учреждении: 2 года.</a:t>
            </a:r>
          </a:p>
          <a:p>
            <a:pPr>
              <a:buClr>
                <a:srgbClr val="7030A0"/>
              </a:buClr>
              <a:buFont typeface="Wingdings" pitchFamily="2" charset="2"/>
              <a:buChar char="§"/>
            </a:pP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Общие сведения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sz="2000" b="1" u="sng" dirty="0" smtClean="0"/>
          </a:p>
          <a:p>
            <a:endParaRPr lang="ru-RU" sz="2000" b="1" u="sng" dirty="0"/>
          </a:p>
          <a:p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z="2000" b="1" u="sng" dirty="0" smtClean="0"/>
          </a:p>
          <a:p>
            <a:endParaRPr lang="ru-RU" sz="2000" b="1" u="sng" dirty="0"/>
          </a:p>
          <a:p>
            <a:r>
              <a:rPr lang="ru-RU" sz="2000" b="1" u="sng" dirty="0" smtClean="0"/>
              <a:t>Уровень </a:t>
            </a:r>
            <a:r>
              <a:rPr lang="ru-RU" sz="2000" b="1" u="sng" dirty="0"/>
              <a:t>ДОУ</a:t>
            </a:r>
            <a:endParaRPr lang="ru-RU" sz="2000" u="sng" dirty="0"/>
          </a:p>
          <a:p>
            <a:r>
              <a:rPr lang="ru-RU" sz="2000" dirty="0"/>
              <a:t>Консультация для педагогов ДОУ, </a:t>
            </a:r>
          </a:p>
          <a:p>
            <a:r>
              <a:rPr lang="ru-RU" sz="2000" dirty="0" smtClean="0"/>
              <a:t>«Дидактические игры как средство развития речи детей дошкольного возраста»</a:t>
            </a:r>
            <a:endParaRPr lang="ru-RU" sz="2000" dirty="0"/>
          </a:p>
          <a:p>
            <a:r>
              <a:rPr lang="ru-RU" sz="2000" dirty="0"/>
              <a:t>12.11.2020 г.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Выступления на научно-практических конференциях, педагогических чтениях, семинарах, методических объединениях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48" y="2262420"/>
            <a:ext cx="4075720" cy="30567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49859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sz="2000" b="1" u="sng" dirty="0" smtClean="0"/>
          </a:p>
          <a:p>
            <a:endParaRPr lang="ru-RU" sz="2000" b="1" u="sng" dirty="0"/>
          </a:p>
          <a:p>
            <a:r>
              <a:rPr lang="ru-RU" sz="2000" b="1" u="sng" dirty="0" smtClean="0"/>
              <a:t>Уровень </a:t>
            </a:r>
            <a:r>
              <a:rPr lang="ru-RU" sz="2000" b="1" u="sng" dirty="0"/>
              <a:t>ДОУ</a:t>
            </a:r>
            <a:endParaRPr lang="ru-RU" sz="2000" u="sng" dirty="0"/>
          </a:p>
          <a:p>
            <a:r>
              <a:rPr lang="ru-RU" sz="2000" dirty="0"/>
              <a:t>Консультация для педагогов ДОУ, </a:t>
            </a:r>
          </a:p>
          <a:p>
            <a:r>
              <a:rPr lang="ru-RU" sz="2000" dirty="0" smtClean="0"/>
              <a:t>«</a:t>
            </a:r>
            <a:r>
              <a:rPr lang="ru-RU" sz="2000" dirty="0"/>
              <a:t>Мнемотехника как педагогическая технология в речевом развитии дошкольников</a:t>
            </a:r>
            <a:r>
              <a:rPr lang="ru-RU" sz="2000" dirty="0" smtClean="0"/>
              <a:t>» 19.03.2020 </a:t>
            </a:r>
            <a:r>
              <a:rPr lang="ru-RU" sz="2000" dirty="0"/>
              <a:t>г.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481138"/>
            <a:ext cx="3394471" cy="4525962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Выступления на научно-практических конференциях, педагогических чтениях, семинарах, методических объединениях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395944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z="2000" b="1" u="sng" dirty="0" smtClean="0"/>
          </a:p>
          <a:p>
            <a:endParaRPr lang="ru-RU" sz="2000" b="1" u="sng" dirty="0"/>
          </a:p>
          <a:p>
            <a:endParaRPr lang="ru-RU" sz="2000" b="1" u="sng" dirty="0" smtClean="0"/>
          </a:p>
          <a:p>
            <a:r>
              <a:rPr lang="ru-RU" sz="2000" b="1" u="sng" dirty="0" smtClean="0"/>
              <a:t>Уровень </a:t>
            </a:r>
            <a:r>
              <a:rPr lang="ru-RU" sz="2000" b="1" u="sng" dirty="0"/>
              <a:t>ДОУ</a:t>
            </a:r>
            <a:endParaRPr lang="ru-RU" sz="2000" u="sng" dirty="0"/>
          </a:p>
          <a:p>
            <a:r>
              <a:rPr lang="ru-RU" sz="2000" dirty="0"/>
              <a:t>Открытый просмотр </a:t>
            </a:r>
            <a:r>
              <a:rPr lang="ru-RU" sz="2000" dirty="0" smtClean="0"/>
              <a:t>НОД </a:t>
            </a:r>
            <a:r>
              <a:rPr lang="ru-RU" sz="2000" dirty="0"/>
              <a:t>для педагогов ДОУ </a:t>
            </a:r>
            <a:r>
              <a:rPr lang="ru-RU" sz="2000" dirty="0" smtClean="0"/>
              <a:t>«Путешествие по сказкам» </a:t>
            </a:r>
            <a:endParaRPr lang="ru-RU" sz="2000" dirty="0"/>
          </a:p>
          <a:p>
            <a:r>
              <a:rPr lang="ru-RU" sz="2000" dirty="0" smtClean="0"/>
              <a:t>23.09.2020 </a:t>
            </a:r>
            <a:r>
              <a:rPr lang="ru-RU" sz="2000" dirty="0"/>
              <a:t>г.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29644"/>
            <a:ext cx="4038600" cy="302895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Monotype Corsiva" panose="03010101010201010101" pitchFamily="66" charset="0"/>
              </a:rPr>
              <a:t>Проведение открытых уроков, занятий, мероприятий, мастер-классов и др.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87173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z="2000" b="1" u="sng" dirty="0" smtClean="0"/>
          </a:p>
          <a:p>
            <a:endParaRPr lang="ru-RU" sz="2000" b="1" u="sng" dirty="0"/>
          </a:p>
          <a:p>
            <a:endParaRPr lang="ru-RU" sz="2000" b="1" u="sng" dirty="0" smtClean="0"/>
          </a:p>
          <a:p>
            <a:r>
              <a:rPr lang="ru-RU" sz="2000" b="1" u="sng" dirty="0" smtClean="0"/>
              <a:t>Уровень </a:t>
            </a:r>
            <a:r>
              <a:rPr lang="ru-RU" sz="2000" b="1" u="sng" dirty="0"/>
              <a:t>ДОУ</a:t>
            </a:r>
            <a:endParaRPr lang="ru-RU" sz="2000" u="sng" dirty="0"/>
          </a:p>
          <a:p>
            <a:r>
              <a:rPr lang="ru-RU" sz="2000" dirty="0"/>
              <a:t>Открытый просмотр НОД для педагогов ДОУ </a:t>
            </a:r>
            <a:r>
              <a:rPr lang="ru-RU" sz="2000" dirty="0" smtClean="0"/>
              <a:t>«Едем в страну Математики» </a:t>
            </a:r>
            <a:endParaRPr lang="ru-RU" sz="2000" dirty="0"/>
          </a:p>
          <a:p>
            <a:r>
              <a:rPr lang="ru-RU" sz="2000" dirty="0"/>
              <a:t>23.09.2020 г.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481138"/>
            <a:ext cx="3394471" cy="4525962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Проведение открытых уроков, занятий, мероприятий, мастер-классов и др.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509776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2530624" cy="4525963"/>
          </a:xfrm>
        </p:spPr>
        <p:txBody>
          <a:bodyPr>
            <a:normAutofit fontScale="92500" lnSpcReduction="20000"/>
          </a:bodyPr>
          <a:lstStyle/>
          <a:p>
            <a:r>
              <a:rPr lang="ru-RU" sz="2000" b="1" u="sng" dirty="0"/>
              <a:t>Муниципальный уровень: </a:t>
            </a:r>
          </a:p>
          <a:p>
            <a:pPr algn="just"/>
            <a:r>
              <a:rPr lang="ru-RU" sz="2000" dirty="0" smtClean="0"/>
              <a:t>ОМО «</a:t>
            </a:r>
            <a:r>
              <a:rPr lang="ru-RU" sz="2000" dirty="0"/>
              <a:t>Сенсорное развитие детей дошкольного возраста посредством применения нетрадиционных техник рисования» </a:t>
            </a:r>
          </a:p>
          <a:p>
            <a:pPr algn="just"/>
            <a:r>
              <a:rPr lang="ru-RU" sz="2000" dirty="0" smtClean="0"/>
              <a:t>Открытый просмотр НОД «Зимующие птицы», 12.11.2020 </a:t>
            </a:r>
            <a:r>
              <a:rPr lang="ru-RU" sz="2000" dirty="0"/>
              <a:t>г.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Выступления на </a:t>
            </a:r>
            <a:r>
              <a:rPr lang="ru-RU" sz="2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методическом объединении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635896" y="1481138"/>
            <a:ext cx="5050904" cy="45259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4318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053" y="476671"/>
            <a:ext cx="8229600" cy="1521167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Публичное представление собственного педагогического опыта на сайте ДОУ</a:t>
            </a:r>
            <a:b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2780928"/>
            <a:ext cx="7200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Консультация для родителей </a:t>
            </a:r>
            <a:r>
              <a:rPr lang="ru-RU" sz="2000" dirty="0" smtClean="0"/>
              <a:t>«Здоровье ребенка в наших руках»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Консультация для родителей </a:t>
            </a:r>
            <a:r>
              <a:rPr lang="ru-RU" sz="2000" dirty="0" smtClean="0"/>
              <a:t>«Мастерская для родителей»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en-US" sz="2000" u="sng" dirty="0">
                <a:hlinkClick r:id="rId2"/>
              </a:rPr>
              <a:t>http://mbdou77/edummr.ru/?page_id=1867</a:t>
            </a:r>
            <a:r>
              <a:rPr lang="en-US" sz="2000" u="sng" dirty="0"/>
              <a:t/>
            </a:r>
            <a:br>
              <a:rPr lang="en-US" sz="2000" u="sng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2841209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Уровень ДОУ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Творческий конкурс «Елочная игрушка»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Номинация «Изящная игрушка»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2020 г.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effectLst/>
                <a:latin typeface="Monotype Corsiva" pitchFamily="66" charset="0"/>
              </a:rPr>
              <a:t>Результаты  творческой деятельности педагога</a:t>
            </a:r>
            <a:endParaRPr lang="ru-RU" sz="2400" dirty="0">
              <a:solidFill>
                <a:srgbClr val="C0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6" name="Содержимое 5" descr="IMG_20220216_12304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268760"/>
            <a:ext cx="3386668" cy="4525962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Уровень ДОУ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Творческий конкурс «День Космонавтики»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Номинация «Стенгазета»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 место, 2021 г.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effectLst/>
                <a:latin typeface="Monotype Corsiva" pitchFamily="66" charset="0"/>
              </a:rPr>
              <a:t>Результаты  творческой деятельности педагога</a:t>
            </a:r>
            <a:endParaRPr lang="ru-RU" sz="2400" dirty="0">
              <a:solidFill>
                <a:srgbClr val="C0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7" name="Содержимое 6" descr="IMG_20220216_12284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74166" y="1481138"/>
            <a:ext cx="3386668" cy="4525962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b="1" u="sng" dirty="0" smtClean="0"/>
          </a:p>
          <a:p>
            <a:pPr marL="0" indent="0">
              <a:buNone/>
            </a:pPr>
            <a:endParaRPr lang="ru-RU" sz="2000" b="1" u="sng" dirty="0"/>
          </a:p>
          <a:p>
            <a:pPr marL="0" indent="0">
              <a:buNone/>
            </a:pPr>
            <a:r>
              <a:rPr lang="ru-RU" sz="2000" b="1" u="sng" dirty="0" smtClean="0"/>
              <a:t>Федеральный </a:t>
            </a:r>
            <a:r>
              <a:rPr lang="ru-RU" sz="2000" b="1" u="sng" dirty="0"/>
              <a:t>уровень</a:t>
            </a:r>
            <a:endParaRPr lang="ru-RU" sz="2000" u="sng" dirty="0"/>
          </a:p>
          <a:p>
            <a:r>
              <a:rPr lang="ru-RU" sz="2000" dirty="0" smtClean="0"/>
              <a:t>Всероссийский педагогический конкурс «</a:t>
            </a:r>
            <a:r>
              <a:rPr lang="ru-RU" sz="2000" dirty="0" err="1" smtClean="0"/>
              <a:t>Здоровьесберегающие</a:t>
            </a:r>
            <a:r>
              <a:rPr lang="ru-RU" sz="2000" dirty="0" smtClean="0"/>
              <a:t> технологии в дошкольном образовании», </a:t>
            </a:r>
            <a:endParaRPr lang="ru-RU" sz="2000" dirty="0"/>
          </a:p>
          <a:p>
            <a:r>
              <a:rPr lang="ru-RU" sz="2000" dirty="0"/>
              <a:t>Победитель (</a:t>
            </a:r>
            <a:r>
              <a:rPr lang="en-US" sz="2000" dirty="0"/>
              <a:t>I</a:t>
            </a:r>
            <a:r>
              <a:rPr lang="ru-RU" sz="2000" dirty="0"/>
              <a:t> место)</a:t>
            </a:r>
          </a:p>
          <a:p>
            <a:r>
              <a:rPr lang="ru-RU" sz="2000" dirty="0"/>
              <a:t>2020г.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Участие в профессиональных конкурсах</a:t>
            </a:r>
            <a:endParaRPr lang="ru-RU" sz="2800" dirty="0"/>
          </a:p>
        </p:txBody>
      </p:sp>
      <p:pic>
        <p:nvPicPr>
          <p:cNvPr id="5" name="Содержимое 3" descr="303650.jpe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48064" y="1628800"/>
            <a:ext cx="3201198" cy="4525962"/>
          </a:xfrm>
        </p:spPr>
      </p:pic>
    </p:spTree>
    <p:extLst>
      <p:ext uri="{BB962C8B-B14F-4D97-AF65-F5344CB8AC3E}">
        <p14:creationId xmlns="" xmlns:p14="http://schemas.microsoft.com/office/powerpoint/2010/main" val="10009216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Почетные звания, грамоты</a:t>
            </a:r>
            <a:endParaRPr lang="ru-RU" sz="2800" dirty="0"/>
          </a:p>
        </p:txBody>
      </p:sp>
      <p:pic>
        <p:nvPicPr>
          <p:cNvPr id="3" name="Содержимое 7" descr="IMG_20201011_1649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1556792"/>
            <a:ext cx="3744416" cy="49925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92530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sz="2000" b="1" u="sng" dirty="0" smtClean="0"/>
          </a:p>
          <a:p>
            <a:endParaRPr lang="ru-RU" sz="2000" b="1" u="sng" dirty="0"/>
          </a:p>
          <a:p>
            <a:r>
              <a:rPr lang="ru-RU" sz="2000" b="1" u="sng" dirty="0" smtClean="0"/>
              <a:t>Уровень </a:t>
            </a:r>
            <a:r>
              <a:rPr lang="ru-RU" sz="2000" b="1" u="sng" dirty="0"/>
              <a:t>ДОУ</a:t>
            </a:r>
            <a:endParaRPr lang="ru-RU" sz="2000" u="sng" dirty="0"/>
          </a:p>
          <a:p>
            <a:r>
              <a:rPr lang="ru-RU" sz="2000" dirty="0"/>
              <a:t>Выставка-конкурс работ детского творчества «Рождественские кружева»</a:t>
            </a:r>
          </a:p>
          <a:p>
            <a:r>
              <a:rPr lang="en-US" sz="2000" dirty="0"/>
              <a:t>I </a:t>
            </a:r>
            <a:r>
              <a:rPr lang="ru-RU" sz="2000" dirty="0"/>
              <a:t>место,2019 г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23852"/>
            <a:ext cx="3358906" cy="4483247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Результаты творческой деятельности воспитанников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1844348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П</a:t>
            </a:r>
            <a:r>
              <a:rPr lang="ru-RU" sz="2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рофессиональное развитие педагога</a:t>
            </a:r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Курсы п</a:t>
            </a:r>
            <a:r>
              <a:rPr lang="ru-RU" altLang="ru-RU" sz="2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овышение </a:t>
            </a:r>
            <a:r>
              <a:rPr lang="ru-RU" alt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квалификации</a:t>
            </a:r>
            <a:endParaRPr lang="ru-RU" sz="2800" dirty="0"/>
          </a:p>
        </p:txBody>
      </p:sp>
      <p:pic>
        <p:nvPicPr>
          <p:cNvPr id="4" name="Содержимое 3" descr="IMG_20201011_1719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653468"/>
            <a:ext cx="6480720" cy="4367820"/>
          </a:xfrm>
        </p:spPr>
      </p:pic>
    </p:spTree>
    <p:extLst>
      <p:ext uri="{BB962C8B-B14F-4D97-AF65-F5344CB8AC3E}">
        <p14:creationId xmlns="" xmlns:p14="http://schemas.microsoft.com/office/powerpoint/2010/main" val="205542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П</a:t>
            </a:r>
            <a:r>
              <a:rPr lang="ru-RU" sz="2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рофессиональное развитие педагога</a:t>
            </a:r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Курсы п</a:t>
            </a:r>
            <a:r>
              <a:rPr lang="ru-RU" alt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овышение квалификации</a:t>
            </a:r>
            <a:endParaRPr lang="ru-RU" sz="2800" dirty="0"/>
          </a:p>
        </p:txBody>
      </p:sp>
      <p:pic>
        <p:nvPicPr>
          <p:cNvPr id="5" name="Содержимое 6" descr="IMG_20201011_172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47587" y="1700808"/>
            <a:ext cx="5856650" cy="43924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П</a:t>
            </a:r>
            <a:r>
              <a:rPr lang="ru-RU" sz="2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рофессиональное развитие педагога</a:t>
            </a:r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Курсы п</a:t>
            </a:r>
            <a:r>
              <a:rPr lang="ru-RU" alt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овышение квалификации</a:t>
            </a:r>
            <a:endParaRPr lang="ru-RU" sz="2800" dirty="0"/>
          </a:p>
        </p:txBody>
      </p:sp>
      <p:pic>
        <p:nvPicPr>
          <p:cNvPr id="4" name="Содержимое 7" descr="IMG_20201011_1720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637885"/>
            <a:ext cx="5976663" cy="4482497"/>
          </a:xfrm>
        </p:spPr>
      </p:pic>
    </p:spTree>
    <p:extLst>
      <p:ext uri="{BB962C8B-B14F-4D97-AF65-F5344CB8AC3E}">
        <p14:creationId xmlns="" xmlns:p14="http://schemas.microsoft.com/office/powerpoint/2010/main" val="352040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effectLst/>
                <a:latin typeface="Monotype Corsiva" pitchFamily="66" charset="0"/>
              </a:rPr>
              <a:t>Профессиональное развитие педагога</a:t>
            </a:r>
            <a:br>
              <a:rPr lang="ru-RU" sz="2800" dirty="0" smtClean="0">
                <a:solidFill>
                  <a:srgbClr val="FF0000"/>
                </a:solidFill>
                <a:effectLst/>
                <a:latin typeface="Monotype Corsiva" pitchFamily="66" charset="0"/>
              </a:rPr>
            </a:br>
            <a:r>
              <a:rPr lang="ru-RU" sz="2800" dirty="0" smtClean="0">
                <a:solidFill>
                  <a:srgbClr val="FF0000"/>
                </a:solidFill>
                <a:effectLst/>
                <a:latin typeface="Monotype Corsiva" pitchFamily="66" charset="0"/>
              </a:rPr>
              <a:t>Курсы повышения квалификации</a:t>
            </a:r>
            <a:endParaRPr lang="ru-RU" sz="2800" dirty="0">
              <a:solidFill>
                <a:srgbClr val="FF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2720" y="1481138"/>
            <a:ext cx="319856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7722037" cy="54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3100" dirty="0">
                <a:solidFill>
                  <a:srgbClr val="C00000"/>
                </a:solidFill>
                <a:latin typeface="Monotype Corsiva" panose="03010101010201010101" pitchFamily="66" charset="0"/>
              </a:rPr>
              <a:t>Образование </a:t>
            </a:r>
            <a:r>
              <a:rPr lang="ru-RU" sz="31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педагога</a:t>
            </a:r>
            <a:endParaRPr lang="ru-RU" sz="31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5958" y="2025554"/>
            <a:ext cx="4941168" cy="36973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7516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Фотоматериал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2499742" cy="33329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05064"/>
            <a:ext cx="3142796" cy="23570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6752"/>
            <a:ext cx="3767403" cy="28255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946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88" y="1268760"/>
            <a:ext cx="2903969" cy="217797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Фотоматериал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90" y="2852936"/>
            <a:ext cx="2982078" cy="22365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202534"/>
            <a:ext cx="3096344" cy="23222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63512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3024336" cy="226825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Фотоматериал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149864"/>
            <a:ext cx="2155118" cy="2544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014" y="1512348"/>
            <a:ext cx="3003748" cy="22523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895" y="4147291"/>
            <a:ext cx="2065985" cy="2544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013" y="1556792"/>
            <a:ext cx="3003748" cy="22523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75352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105" y="1310185"/>
            <a:ext cx="3421691" cy="228167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Фотоматериал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1323118"/>
            <a:ext cx="3707903" cy="22687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792" y="3861048"/>
            <a:ext cx="3515882" cy="26369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3861047"/>
            <a:ext cx="3707904" cy="26369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76005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b="1" u="sng" dirty="0" smtClean="0"/>
          </a:p>
          <a:p>
            <a:pPr marL="0" indent="0">
              <a:buNone/>
            </a:pPr>
            <a:endParaRPr lang="ru-RU" sz="2000" b="1" u="sng" dirty="0" smtClean="0"/>
          </a:p>
          <a:p>
            <a:pPr marL="0" indent="0">
              <a:buNone/>
            </a:pPr>
            <a:endParaRPr lang="ru-RU" sz="2000" b="1" u="sng" dirty="0"/>
          </a:p>
          <a:p>
            <a:pPr marL="0" indent="0">
              <a:buNone/>
            </a:pPr>
            <a:r>
              <a:rPr lang="ru-RU" sz="2000" b="1" u="sng" dirty="0" smtClean="0"/>
              <a:t>Уровень </a:t>
            </a:r>
            <a:r>
              <a:rPr lang="ru-RU" sz="2000" b="1" u="sng" dirty="0"/>
              <a:t>ДОУ</a:t>
            </a:r>
            <a:endParaRPr lang="ru-RU" sz="2000" u="sng" dirty="0"/>
          </a:p>
          <a:p>
            <a:r>
              <a:rPr lang="ru-RU" sz="2000" dirty="0"/>
              <a:t>Выставка-конкурс работ детского творчества «Волшебница Осень»</a:t>
            </a:r>
          </a:p>
          <a:p>
            <a:r>
              <a:rPr lang="en-US" sz="2000" dirty="0"/>
              <a:t>I </a:t>
            </a:r>
            <a:r>
              <a:rPr lang="ru-RU" sz="2000" dirty="0"/>
              <a:t>место,2019г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875" y="1481138"/>
            <a:ext cx="3393250" cy="4525962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Результаты творческой деятельности воспитанников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3079861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58" y="1105548"/>
            <a:ext cx="3271040" cy="245328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Фотоматериал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86" y="3551844"/>
            <a:ext cx="2279734" cy="30396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71" y="3558828"/>
            <a:ext cx="2278893" cy="30385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910" y="1105548"/>
            <a:ext cx="3257442" cy="24430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548629"/>
            <a:ext cx="2279734" cy="30396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44937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Фотоматериал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578" y="1776090"/>
            <a:ext cx="3003798" cy="4005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592" y="1776090"/>
            <a:ext cx="3003798" cy="40050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92044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Фотоматериал</a:t>
            </a:r>
            <a:endParaRPr lang="ru-RU" sz="2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00968"/>
            <a:ext cx="2518756" cy="3358342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430" y="1417638"/>
            <a:ext cx="2567710" cy="34236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415" y="3933056"/>
            <a:ext cx="3779912" cy="28349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114699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72816"/>
            <a:ext cx="2862318" cy="381642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Фотоматериал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182552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8583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Фотоматериал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44996"/>
            <a:ext cx="4097428" cy="3073071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52" y="1916832"/>
            <a:ext cx="2862318" cy="38164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5869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b="1" u="sng" dirty="0" smtClean="0"/>
              <a:t>Уровень ДОУ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Творческий конкурс «Ёлочная игрушка»</a:t>
            </a:r>
          </a:p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2020 г</a:t>
            </a:r>
            <a:r>
              <a:rPr lang="ru-RU" b="1" u="sng" dirty="0" smtClean="0"/>
              <a:t>.</a:t>
            </a:r>
            <a:endParaRPr lang="ru-RU" b="1" u="sng" dirty="0"/>
          </a:p>
        </p:txBody>
      </p:sp>
      <p:pic>
        <p:nvPicPr>
          <p:cNvPr id="5" name="Содержимое 4" descr="IMG_20220216_13072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481138"/>
            <a:ext cx="3456384" cy="4525962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  <a:effectLst/>
                <a:latin typeface="Monotype Corsiva" pitchFamily="66" charset="0"/>
              </a:rPr>
              <a:t>Результаты творческой деятельности воспитанников</a:t>
            </a:r>
            <a:endParaRPr lang="ru-RU" sz="2800" i="1" dirty="0">
              <a:solidFill>
                <a:srgbClr val="FF0000"/>
              </a:solidFill>
              <a:effectLst/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Уровень ДОУ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Творческий конкурс «День Космонавтики»</a:t>
            </a:r>
          </a:p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2021 г.</a:t>
            </a:r>
            <a:endParaRPr lang="ru-RU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220215_14153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74166" y="1481138"/>
            <a:ext cx="3386668" cy="4525962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effectLst/>
                <a:latin typeface="Monotype Corsiva" pitchFamily="66" charset="0"/>
              </a:rPr>
              <a:t>Результаты  творческой деятельности воспитанников</a:t>
            </a:r>
            <a:endParaRPr lang="ru-RU" sz="2400" dirty="0">
              <a:solidFill>
                <a:srgbClr val="C00000"/>
              </a:solidFill>
              <a:effectLst/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Уровень ДОУ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Творческий конкурс «Волшебница Осень»</a:t>
            </a:r>
          </a:p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2021 г.</a:t>
            </a:r>
            <a:endParaRPr lang="ru-RU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effectLst/>
                <a:latin typeface="Monotype Corsiva" pitchFamily="66" charset="0"/>
              </a:rPr>
              <a:t>Результаты  творческой деятельности воспитанников</a:t>
            </a:r>
            <a:endParaRPr lang="ru-RU" sz="2400" dirty="0">
              <a:solidFill>
                <a:srgbClr val="C0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7" name="Содержимое 6" descr="IMG_20220215_14160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74166" y="1481138"/>
            <a:ext cx="3386668" cy="4525962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 fontAlgn="base">
              <a:buNone/>
            </a:pPr>
            <a:endParaRPr lang="ru-RU" sz="2000" b="1" u="sng" dirty="0" smtClean="0"/>
          </a:p>
          <a:p>
            <a:pPr marL="0" indent="0" algn="ctr" fontAlgn="base">
              <a:buNone/>
            </a:pPr>
            <a:endParaRPr lang="ru-RU" sz="2000" b="1" u="sng" dirty="0"/>
          </a:p>
          <a:p>
            <a:pPr marL="0" indent="0" algn="ctr" fontAlgn="base">
              <a:buNone/>
            </a:pPr>
            <a:r>
              <a:rPr lang="ru-RU" sz="2000" b="1" u="sng" dirty="0" smtClean="0"/>
              <a:t>Муниципальный </a:t>
            </a:r>
            <a:r>
              <a:rPr lang="ru-RU" sz="2000" b="1" u="sng" dirty="0"/>
              <a:t>уровень</a:t>
            </a:r>
          </a:p>
          <a:p>
            <a:pPr fontAlgn="base"/>
            <a:r>
              <a:rPr lang="ru-RU" sz="2000" dirty="0"/>
              <a:t>ХIII Спартакиаде среди детей старшего дошкольного возраста дошкольных образовательных учреждений </a:t>
            </a:r>
            <a:r>
              <a:rPr lang="ru-RU" sz="2000" dirty="0" err="1"/>
              <a:t>г.о</a:t>
            </a:r>
            <a:r>
              <a:rPr lang="ru-RU" sz="2000" dirty="0"/>
              <a:t>. Мытищи. </a:t>
            </a:r>
          </a:p>
          <a:p>
            <a:pPr fontAlgn="base"/>
            <a:r>
              <a:rPr lang="ru-RU" sz="2000" dirty="0"/>
              <a:t>II место, 2019г.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Результаты творческой деятельности воспитанников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05064"/>
            <a:ext cx="4038600" cy="2271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860" y="1377832"/>
            <a:ext cx="1772840" cy="26272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7139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 fontAlgn="base">
              <a:buNone/>
            </a:pPr>
            <a:endParaRPr lang="ru-RU" sz="2000" b="1" u="sng" dirty="0" smtClean="0"/>
          </a:p>
          <a:p>
            <a:pPr marL="0" indent="0" algn="ctr" fontAlgn="base">
              <a:buNone/>
            </a:pPr>
            <a:endParaRPr lang="ru-RU" sz="2000" b="1" u="sng" dirty="0"/>
          </a:p>
          <a:p>
            <a:pPr marL="0" indent="0" algn="ctr" fontAlgn="base">
              <a:buNone/>
            </a:pPr>
            <a:endParaRPr lang="ru-RU" sz="2000" b="1" u="sng" dirty="0" smtClean="0"/>
          </a:p>
          <a:p>
            <a:pPr marL="0" indent="0" algn="ctr" fontAlgn="base">
              <a:buNone/>
            </a:pPr>
            <a:endParaRPr lang="ru-RU" sz="2000" b="1" u="sng" dirty="0"/>
          </a:p>
          <a:p>
            <a:pPr marL="0" indent="0" algn="ctr" fontAlgn="base">
              <a:buNone/>
            </a:pPr>
            <a:r>
              <a:rPr lang="ru-RU" sz="2000" b="1" u="sng" dirty="0" smtClean="0"/>
              <a:t>Муниципальный </a:t>
            </a:r>
            <a:r>
              <a:rPr lang="ru-RU" sz="2000" b="1" u="sng" dirty="0"/>
              <a:t>уровень</a:t>
            </a:r>
          </a:p>
          <a:p>
            <a:pPr fontAlgn="base"/>
            <a:r>
              <a:rPr lang="ru-RU" sz="2000" dirty="0" smtClean="0"/>
              <a:t>Окружной конкурс детского творчества, посвященный Дню матери</a:t>
            </a:r>
          </a:p>
          <a:p>
            <a:pPr fontAlgn="base"/>
            <a:r>
              <a:rPr lang="ru-RU" sz="2000" dirty="0" smtClean="0"/>
              <a:t>I </a:t>
            </a:r>
            <a:r>
              <a:rPr lang="ru-RU" sz="2000" dirty="0"/>
              <a:t>место, </a:t>
            </a:r>
            <a:r>
              <a:rPr lang="ru-RU" sz="2000" dirty="0" smtClean="0"/>
              <a:t>2020г</a:t>
            </a:r>
            <a:r>
              <a:rPr lang="ru-RU" sz="2000" dirty="0"/>
              <a:t>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Результаты творческой деятельности воспитанников</a:t>
            </a:r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700808"/>
            <a:ext cx="3395744" cy="4525962"/>
          </a:xfrm>
        </p:spPr>
      </p:pic>
    </p:spTree>
    <p:extLst>
      <p:ext uri="{BB962C8B-B14F-4D97-AF65-F5344CB8AC3E}">
        <p14:creationId xmlns="" xmlns:p14="http://schemas.microsoft.com/office/powerpoint/2010/main" val="10952440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</TotalTime>
  <Words>583</Words>
  <Application>Microsoft Office PowerPoint</Application>
  <PresentationFormat>Экран (4:3)</PresentationFormat>
  <Paragraphs>191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Открытая</vt:lpstr>
      <vt:lpstr>МБДОУ №77 «Аистенок» г.о. Мытищи ПОРТФОЛИО</vt:lpstr>
      <vt:lpstr>Общие сведения</vt:lpstr>
      <vt:lpstr>Результаты творческой деятельности воспитанников</vt:lpstr>
      <vt:lpstr>Результаты творческой деятельности воспитанников</vt:lpstr>
      <vt:lpstr>Результаты творческой деятельности воспитанников</vt:lpstr>
      <vt:lpstr>Результаты  творческой деятельности воспитанников</vt:lpstr>
      <vt:lpstr>Результаты  творческой деятельности воспитанников</vt:lpstr>
      <vt:lpstr>Результаты творческой деятельности воспитанников</vt:lpstr>
      <vt:lpstr>Результаты творческой деятельности воспитанников</vt:lpstr>
      <vt:lpstr>Результаты творческой деятельности воспитанников</vt:lpstr>
      <vt:lpstr>Результаты творческой деятельности воспитанников</vt:lpstr>
      <vt:lpstr>Результаты проектной деятельности воспитанников</vt:lpstr>
      <vt:lpstr>Результаты проектной деятельности воспитанников</vt:lpstr>
      <vt:lpstr>Результаты проектной деятельности воспитанников</vt:lpstr>
      <vt:lpstr>Результаты проектной деятельности воспитанников</vt:lpstr>
      <vt:lpstr>Результаты проектной деятельности воспитанников</vt:lpstr>
      <vt:lpstr>Результаты проектной деятельности воспитанников</vt:lpstr>
      <vt:lpstr>Результаты проектной деятельности воспитанников</vt:lpstr>
      <vt:lpstr>Слайд 19</vt:lpstr>
      <vt:lpstr>Выступления на научно-практических конференциях, педагогических чтениях, семинарах, методических объединениях</vt:lpstr>
      <vt:lpstr>Выступления на научно-практических конференциях, педагогических чтениях, семинарах, методических объединениях</vt:lpstr>
      <vt:lpstr>Проведение открытых уроков, занятий, мероприятий, мастер-классов и др.</vt:lpstr>
      <vt:lpstr>Проведение открытых уроков, занятий, мероприятий, мастер-классов и др.</vt:lpstr>
      <vt:lpstr>Выступления на методическом объединении</vt:lpstr>
      <vt:lpstr>Публичное представление собственного педагогического опыта на сайте ДОУ </vt:lpstr>
      <vt:lpstr>Результаты  творческой деятельности педагога</vt:lpstr>
      <vt:lpstr>Результаты  творческой деятельности педагога</vt:lpstr>
      <vt:lpstr> Участие в профессиональных конкурсах</vt:lpstr>
      <vt:lpstr>Почетные звания, грамоты</vt:lpstr>
      <vt:lpstr>Профессиональное развитие педагога Курсы повышение квалификации</vt:lpstr>
      <vt:lpstr>Профессиональное развитие педагога Курсы повышение квалификации</vt:lpstr>
      <vt:lpstr>Профессиональное развитие педагога Курсы повышение квалификации</vt:lpstr>
      <vt:lpstr>Профессиональное развитие педагога Курсы повышения квалификации</vt:lpstr>
      <vt:lpstr>Слайд 34</vt:lpstr>
      <vt:lpstr> Образование педагога</vt:lpstr>
      <vt:lpstr>Фотоматериал</vt:lpstr>
      <vt:lpstr>Фотоматериал</vt:lpstr>
      <vt:lpstr>Фотоматериал</vt:lpstr>
      <vt:lpstr>Фотоматериал</vt:lpstr>
      <vt:lpstr>Фотоматериал</vt:lpstr>
      <vt:lpstr>Фотоматериал</vt:lpstr>
      <vt:lpstr>Фотоматериал</vt:lpstr>
      <vt:lpstr>Фотоматериал</vt:lpstr>
      <vt:lpstr>Фотоматериал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Admin</dc:creator>
  <cp:lastModifiedBy>Admin</cp:lastModifiedBy>
  <cp:revision>246</cp:revision>
  <cp:lastPrinted>2021-02-17T06:48:49Z</cp:lastPrinted>
  <dcterms:created xsi:type="dcterms:W3CDTF">2020-10-11T11:03:53Z</dcterms:created>
  <dcterms:modified xsi:type="dcterms:W3CDTF">2022-02-16T11:37:02Z</dcterms:modified>
</cp:coreProperties>
</file>