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92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4" r:id="rId17"/>
    <p:sldId id="280" r:id="rId18"/>
    <p:sldId id="277" r:id="rId19"/>
    <p:sldId id="275" r:id="rId20"/>
    <p:sldId id="279" r:id="rId21"/>
    <p:sldId id="276" r:id="rId22"/>
    <p:sldId id="273" r:id="rId23"/>
    <p:sldId id="278" r:id="rId24"/>
    <p:sldId id="285" r:id="rId25"/>
    <p:sldId id="287" r:id="rId26"/>
    <p:sldId id="289" r:id="rId27"/>
    <p:sldId id="288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5" autoAdjust="0"/>
    <p:restoredTop sz="94626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5F84-AFAE-49A8-AADE-F875D44E5D6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28FA-10C4-4E1D-B027-619B0C3A9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8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28FA-10C4-4E1D-B027-619B0C3A9E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9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7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8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7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9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8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4F52-2847-4970-8136-165060AE854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6D74-732B-4BFA-A148-2E476276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3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904395"/>
            <a:ext cx="5626968" cy="456554"/>
          </a:xfrm>
        </p:spPr>
        <p:txBody>
          <a:bodyPr>
            <a:normAutofit/>
          </a:bodyPr>
          <a:lstStyle/>
          <a:p>
            <a:r>
              <a:rPr lang="ru-RU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Воспитатель: </a:t>
            </a:r>
            <a:r>
              <a:rPr lang="ru-RU" sz="1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Аванесян</a:t>
            </a:r>
            <a:r>
              <a:rPr lang="ru-RU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Жанна </a:t>
            </a:r>
            <a:r>
              <a:rPr lang="ru-RU" sz="1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Юриевна</a:t>
            </a:r>
            <a:r>
              <a:rPr lang="ru-RU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</p:txBody>
      </p:sp>
      <p:pic>
        <p:nvPicPr>
          <p:cNvPr id="6" name="Рисунок 5" descr="34639eab156fa14169ae869e72ca4f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64704"/>
            <a:ext cx="8001056" cy="4800633"/>
          </a:xfrm>
          <a:prstGeom prst="rect">
            <a:avLst/>
          </a:prstGeom>
          <a:ln w="381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2857496"/>
            <a:ext cx="678661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СОВРЕМЕННЫЕ НЕТРАДИЦИОННЫЕ ТЕХНИКИ РИСОВАНИЯ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247591-D393-4C13-AB30-62C4DA27D3EB}"/>
              </a:ext>
            </a:extLst>
          </p:cNvPr>
          <p:cNvSpPr/>
          <p:nvPr/>
        </p:nvSpPr>
        <p:spPr>
          <a:xfrm>
            <a:off x="156411" y="190012"/>
            <a:ext cx="8807115" cy="456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Муниципальное дошкольное образовательное учреждение детский сад  №77 «Аистенок»</a:t>
            </a:r>
          </a:p>
        </p:txBody>
      </p:sp>
    </p:spTree>
    <p:extLst>
      <p:ext uri="{BB962C8B-B14F-4D97-AF65-F5344CB8AC3E}">
        <p14:creationId xmlns:p14="http://schemas.microsoft.com/office/powerpoint/2010/main" val="136884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980728"/>
            <a:ext cx="4690864" cy="532859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широкие блюдечки с гуашью, кисть, плотная бумага, листы большого формата, салфетки.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опускает в гуашь ладошку (всю кисть) или окрашивает её с помощью кисточки и делает отпечаток на бумаге. После работы руки вытираются салфеткой, затем краску смывают водой.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8" y="2204864"/>
            <a:ext cx="3476524" cy="240045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476672"/>
            <a:ext cx="633670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ЛОДОШКАМИ</a:t>
            </a:r>
          </a:p>
        </p:txBody>
      </p:sp>
    </p:spTree>
    <p:extLst>
      <p:ext uri="{BB962C8B-B14F-4D97-AF65-F5344CB8AC3E}">
        <p14:creationId xmlns:p14="http://schemas.microsoft.com/office/powerpoint/2010/main" val="406132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268760"/>
            <a:ext cx="4690864" cy="48245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широкие блюдечки с гуашью, плотная бумага, листы большого формата, влажные салфетки.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опускает в гуашь ножку (стопу) или окрашивает её с помощью кисточки и делает отпечаток на бумаге. Ноги вытираются влажной салфеткой, а затем моют проточной водой. Недостающие детали в рисунке дорисовывают.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8" y="2420888"/>
            <a:ext cx="3335006" cy="236437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57074" y="548680"/>
            <a:ext cx="506319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НОЖКАМИ</a:t>
            </a:r>
          </a:p>
        </p:txBody>
      </p:sp>
    </p:spTree>
    <p:extLst>
      <p:ext uri="{BB962C8B-B14F-4D97-AF65-F5344CB8AC3E}">
        <p14:creationId xmlns:p14="http://schemas.microsoft.com/office/powerpoint/2010/main" val="382176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412776"/>
            <a:ext cx="5626968" cy="43924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мисочка в которую вложена штемпельная подушечка из тонкого поролона, пропитанного гуашью, плотная бумага, кусочки поролона.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прижимает поролон к штемпельной подушке с краской и наносит оттиск на бумагу. Для изменения цвета берутся другие мисочки и поролон.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7694"/>
            <a:ext cx="2232247" cy="318748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476672"/>
            <a:ext cx="49685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ОТТИСК ПОРОЛОНОМ</a:t>
            </a:r>
          </a:p>
        </p:txBody>
      </p:sp>
    </p:spTree>
    <p:extLst>
      <p:ext uri="{BB962C8B-B14F-4D97-AF65-F5344CB8AC3E}">
        <p14:creationId xmlns:p14="http://schemas.microsoft.com/office/powerpoint/2010/main" val="299450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484784"/>
            <a:ext cx="5205264" cy="46085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</a:t>
            </a:r>
            <a:r>
              <a:rPr lang="ru-RU" sz="2000" dirty="0"/>
              <a:t>: блюдце в которую вложена штемпельная подушка из тонкого поролона, пропитанного гуашью, плотная бумага (основа), смятая бумага.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прижимает смятую бумагу к штемпельной подушке с краской и наносит оттиск на основу. Чтобы получить другой цвет, меняются и блюдце и смятая бумага.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3315998" cy="230425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51125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ОТТИСК МЯТОЙ БУМАГОЙ</a:t>
            </a:r>
          </a:p>
        </p:txBody>
      </p:sp>
    </p:spTree>
    <p:extLst>
      <p:ext uri="{BB962C8B-B14F-4D97-AF65-F5344CB8AC3E}">
        <p14:creationId xmlns:p14="http://schemas.microsoft.com/office/powerpoint/2010/main" val="270866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556792"/>
            <a:ext cx="4978896" cy="46085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бумага, листья любой капусты, гуашь, кисти.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рисования. </a:t>
            </a:r>
            <a:r>
              <a:rPr lang="ru-RU" sz="2000" dirty="0"/>
              <a:t>Ребёнок покрывает ровный листок капусты краской, затем прикладывает его к бумаге окрашенной стороной для получения отпечатка. Каждый раз берется новый листок. Можно у листочка обрезать лишние детали.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264923" cy="222765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70567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ОТПЕЧАТКИ КАПУСТНЫМИ ЛИСТЬЯМИ </a:t>
            </a:r>
          </a:p>
        </p:txBody>
      </p:sp>
    </p:spTree>
    <p:extLst>
      <p:ext uri="{BB962C8B-B14F-4D97-AF65-F5344CB8AC3E}">
        <p14:creationId xmlns:p14="http://schemas.microsoft.com/office/powerpoint/2010/main" val="219479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340768"/>
            <a:ext cx="4834880" cy="489654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бумага, листья деревьев, срез китайской капусты, гуашь, кисти.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</a:t>
            </a:r>
            <a:r>
              <a:rPr lang="ru-RU" sz="2000" dirty="0"/>
              <a:t> Ребёнок покрывает срез капусты и листья красками, затем прикладывает их к бумаге окрашенной стороной для получения отпечатка. Черешки у листьев можно дорисовывать кистью.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81369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ОТПЕЧАТКИ ЛИСТЬЯМИ И СРЕЗОМ КАПУСТЫ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6" y="2716809"/>
            <a:ext cx="3240360" cy="2052523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46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412776"/>
            <a:ext cx="4906888" cy="446449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плотная бумага, гуашь или акварель, крупная кисть, трубочка для напитков.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макает кисть в разведенную краску и брызгает  на лист бумаги. Чем гуще краска- тем насыщеннее цвет. Берет трубочку и дует через нее на капли краски, они превращаются в кляксы.  Недостающие детали дорисовываются.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8" y="2420888"/>
            <a:ext cx="3124213" cy="2175428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548680"/>
            <a:ext cx="62646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КЛЯКСОГРАФИЯ С ТРУБОЧКОЙ </a:t>
            </a:r>
          </a:p>
        </p:txBody>
      </p:sp>
    </p:spTree>
    <p:extLst>
      <p:ext uri="{BB962C8B-B14F-4D97-AF65-F5344CB8AC3E}">
        <p14:creationId xmlns:p14="http://schemas.microsoft.com/office/powerpoint/2010/main" val="312220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556792"/>
            <a:ext cx="4690864" cy="46805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бумага, тушь либо жидко разведенная гуашь, мисочка, пластиковая ложечка, ниточка средней толщины.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опускает нитку в миску с краской, отжимает её. Затем на лист бумаги выкладывает из нитки изображение, оставляя один её конец свободным. После этого сверху накладывает другой лист, прижимает, придерживая рукой, и вытягивает нитку за кончик.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" y="2636912"/>
            <a:ext cx="3245372" cy="2280102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476672"/>
            <a:ext cx="597666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КЛЯКСОГРАФИЯ С НИТОЧКОЙ</a:t>
            </a:r>
          </a:p>
        </p:txBody>
      </p:sp>
    </p:spTree>
    <p:extLst>
      <p:ext uri="{BB962C8B-B14F-4D97-AF65-F5344CB8AC3E}">
        <p14:creationId xmlns:p14="http://schemas.microsoft.com/office/powerpoint/2010/main" val="133275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4762872" cy="424847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бумага, гуашь, широкое блюдечко, бусы.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окунает бусы в блюдце с краской, а затем катает ими по поверхности листа бумаги.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1" y="1979114"/>
            <a:ext cx="3103370" cy="328458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71339" y="476672"/>
            <a:ext cx="5824997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БУСИНАМИ</a:t>
            </a:r>
          </a:p>
        </p:txBody>
      </p:sp>
    </p:spTree>
    <p:extLst>
      <p:ext uri="{BB962C8B-B14F-4D97-AF65-F5344CB8AC3E}">
        <p14:creationId xmlns:p14="http://schemas.microsoft.com/office/powerpoint/2010/main" val="88763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268760"/>
            <a:ext cx="4690864" cy="47525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бумага, ватные палочки, гуашь или акриловые краски.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обмакивает ватную палочку в краску и рисует ей контур, затем ватными палочками закрашивает изображение методом тычка. Для другого цвета берётся новая палочка.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02572"/>
            <a:ext cx="3384376" cy="236984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66247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ВАТНЫМИ ПАЛОЧКАМИ</a:t>
            </a:r>
          </a:p>
        </p:txBody>
      </p:sp>
    </p:spTree>
    <p:extLst>
      <p:ext uri="{BB962C8B-B14F-4D97-AF65-F5344CB8AC3E}">
        <p14:creationId xmlns:p14="http://schemas.microsoft.com/office/powerpoint/2010/main" val="25567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Изобразительная деятельность является едва ли не самым интересным видом деятельности дошкольников, позволяя ребёнку отразить в образах впечатления об окружающем мире и выразить своё отношение к ним. Этим изобразительная деятельность и вносит неоценимое значение во всё эстетическое, нравственное, трудовое и умственное развитие детей.</a:t>
            </a:r>
            <a:br>
              <a:rPr lang="en-US" sz="2000" dirty="0"/>
            </a:br>
            <a:br>
              <a:rPr lang="ru-RU" sz="2000" dirty="0"/>
            </a:br>
            <a:r>
              <a:rPr lang="ru-RU" sz="2000" dirty="0"/>
              <a:t>Нетрадиционные способы рисования развивают у детей логическое и абстрактное мышление, фантазию, наблюдательность, внимание и уверенность в себе. Именно нетрадиционные способы рисования помогают поддержать интерес ребёнка к изобразительной деятельности.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67247"/>
            <a:ext cx="4752528" cy="24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356908"/>
            <a:ext cx="4114800" cy="446449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</a:t>
            </a:r>
            <a:r>
              <a:rPr lang="ru-RU" sz="2000" dirty="0"/>
              <a:t>: бумага, акварель или гуашь, кисти.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предварительно мнёт лист бумаги, а затем рисует на нём привычным способом.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276872"/>
            <a:ext cx="3743871" cy="262456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648072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НА СМЯТОЙ БУМАГЕ </a:t>
            </a:r>
          </a:p>
        </p:txBody>
      </p:sp>
    </p:spTree>
    <p:extLst>
      <p:ext uri="{BB962C8B-B14F-4D97-AF65-F5344CB8AC3E}">
        <p14:creationId xmlns:p14="http://schemas.microsoft.com/office/powerpoint/2010/main" val="158752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412776"/>
            <a:ext cx="4690864" cy="446449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плотная бумага, гуашь, кисть № 6, мятая газета, крупная соль.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наносит на поверхность бумаги толсты слой краски (цветовые пятна), затем мятой газетой соприкасается по всей поверхности и посыпает солью.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87260"/>
            <a:ext cx="3321692" cy="2309891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79928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ГУАШЬ + СОЛЬ</a:t>
            </a:r>
          </a:p>
        </p:txBody>
      </p:sp>
    </p:spTree>
    <p:extLst>
      <p:ext uri="{BB962C8B-B14F-4D97-AF65-F5344CB8AC3E}">
        <p14:creationId xmlns:p14="http://schemas.microsoft.com/office/powerpoint/2010/main" val="88962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484784"/>
            <a:ext cx="5050904" cy="4536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плотная бумага, кисти, гуашь или акварель.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Способы получения изображения. </a:t>
            </a:r>
            <a:r>
              <a:rPr lang="ru-RU" sz="2000" dirty="0"/>
              <a:t>Ребёнок складывает лист бумаги вдвое и на одной его половине рисует половину изображаемого предмета (предметы выбираются симметричные).После рисования, пока не высохла краска, лист снова складывается пополам для получения отпечатка на другой стороне.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1534"/>
            <a:ext cx="3024336" cy="212712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404664"/>
            <a:ext cx="60486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МОНОТОПИЯ ПРЕДМЕТНАЯ </a:t>
            </a:r>
          </a:p>
        </p:txBody>
      </p:sp>
    </p:spTree>
    <p:extLst>
      <p:ext uri="{BB962C8B-B14F-4D97-AF65-F5344CB8AC3E}">
        <p14:creationId xmlns:p14="http://schemas.microsoft.com/office/powerpoint/2010/main" val="5290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412776"/>
            <a:ext cx="4474840" cy="43204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бумага, мыльный раствор, акварель, стаканчик, трубочка для напитков.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смешивает немного акварели с мыльным раствором и выливает на бумагу, затем выдувает через трубочку узоры.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9522"/>
            <a:ext cx="3344742" cy="252956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734481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МЫЛЬНЫМИ ПУЗЫРЯМИ</a:t>
            </a:r>
          </a:p>
        </p:txBody>
      </p:sp>
    </p:spTree>
    <p:extLst>
      <p:ext uri="{BB962C8B-B14F-4D97-AF65-F5344CB8AC3E}">
        <p14:creationId xmlns:p14="http://schemas.microsoft.com/office/powerpoint/2010/main" val="51944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28800"/>
            <a:ext cx="4042792" cy="41490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плотная бумага (основа), пена для бритья, гуашь, целлофан, кисть, блюдечко.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смешивает пену для бритья с гуашью в блюдце и при помощи целлофана наносит объемные оттиски на основу.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844824"/>
            <a:ext cx="2735649" cy="39330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75608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ПЕНОЙ ДЛЯ БРИТЬЯ + ГУАШЬ </a:t>
            </a:r>
          </a:p>
        </p:txBody>
      </p:sp>
    </p:spTree>
    <p:extLst>
      <p:ext uri="{BB962C8B-B14F-4D97-AF65-F5344CB8AC3E}">
        <p14:creationId xmlns:p14="http://schemas.microsoft.com/office/powerpoint/2010/main" val="975735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052736"/>
            <a:ext cx="4649688" cy="4536504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Материалы: плотная бумага (основа), свеча, гуашь, зубочистка.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Способ получения рисунка. Ребёнок натирает всю основу свечой, сверху наносит толстый слой гуаши. После того как гуашь подсохла можно рисовать (царапать зубочисткой) изображения.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04664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ГРАТТАЖ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396624" cy="25922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43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4762872" cy="41764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органическое стекло, плотная бумага, гуашь.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рисует на органическом стекле изображение, затем смачивает лист бумаги водой и прикладывает мокрой стороной к стеклу с изображением. Прижимает лист и аккуратно его снимает.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7" y="2132856"/>
            <a:ext cx="2935799" cy="272713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18516" y="404664"/>
            <a:ext cx="55617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ВОДНАЯ ПЕЧАТЬ</a:t>
            </a:r>
          </a:p>
        </p:txBody>
      </p:sp>
    </p:spTree>
    <p:extLst>
      <p:ext uri="{BB962C8B-B14F-4D97-AF65-F5344CB8AC3E}">
        <p14:creationId xmlns:p14="http://schemas.microsoft.com/office/powerpoint/2010/main" val="33647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44824"/>
            <a:ext cx="4690864" cy="381642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бумага (белая), гуашь (черная), палитра, кусочек х/б текстиля 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Способ получения изображения</a:t>
            </a:r>
            <a:r>
              <a:rPr lang="ru-RU" sz="2000" dirty="0"/>
              <a:t>. Ребёнок берёт кусочек ткани сминает в виде тампона и обмакивает в краску. Рисовать можно проводя линии и методом тычка.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3575"/>
            <a:ext cx="3563888" cy="244504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70567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КУСОЧКАМИ ТЕКСТИЛЯ </a:t>
            </a:r>
          </a:p>
        </p:txBody>
      </p:sp>
    </p:spTree>
    <p:extLst>
      <p:ext uri="{BB962C8B-B14F-4D97-AF65-F5344CB8AC3E}">
        <p14:creationId xmlns:p14="http://schemas.microsoft.com/office/powerpoint/2010/main" val="2984617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848872" cy="23762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 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03973"/>
            <a:ext cx="4007768" cy="330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2000" dirty="0"/>
              <a:t>Рисование с использованием нетрадиционных техник завораживает и увлекает детей. Это свободный творческий процесс, когда не присутствует слово нельзя, а существует возможность нарушать правила.</a:t>
            </a:r>
            <a:r>
              <a:rPr lang="ru-RU" sz="2000" b="1" dirty="0"/>
              <a:t> </a:t>
            </a:r>
            <a:br>
              <a:rPr lang="ru-RU" sz="2000" b="1" dirty="0"/>
            </a:br>
            <a:r>
              <a:rPr lang="ru-RU" sz="2000" dirty="0"/>
              <a:t>Оригинальное, нетрадиционное рисование привлекает своей простотой и доступностью.</a:t>
            </a:r>
            <a:br>
              <a:rPr lang="ru-RU" sz="2000" dirty="0"/>
            </a:br>
            <a:r>
              <a:rPr lang="ru-RU" sz="2000" dirty="0"/>
              <a:t>Термин </a:t>
            </a:r>
            <a:r>
              <a:rPr lang="ru-RU" sz="2000" i="1" dirty="0"/>
              <a:t>«нетрадиционный»</a:t>
            </a:r>
            <a:r>
              <a:rPr lang="ru-RU" sz="2000" dirty="0"/>
              <a:t> подразумевает использование материалов, инструментов, способов рисования, которые не являются общепринятыми, традиционными, широко известными.</a:t>
            </a:r>
            <a:br>
              <a:rPr lang="ru-RU" sz="2000" dirty="0"/>
            </a:b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268">
            <a:off x="1514585" y="3658700"/>
            <a:ext cx="1970355" cy="1656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143">
            <a:off x="3861915" y="4166149"/>
            <a:ext cx="1800354" cy="2610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128">
            <a:off x="7092280" y="5461010"/>
            <a:ext cx="768164" cy="893214"/>
          </a:xfrm>
          <a:prstGeom prst="rect">
            <a:avLst/>
          </a:prstGeom>
        </p:spPr>
      </p:pic>
      <p:sp>
        <p:nvSpPr>
          <p:cNvPr id="9" name="5-конечная звезда 8"/>
          <p:cNvSpPr/>
          <p:nvPr/>
        </p:nvSpPr>
        <p:spPr>
          <a:xfrm>
            <a:off x="2339752" y="5949482"/>
            <a:ext cx="72008" cy="718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987824" y="566124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475656" y="5544740"/>
            <a:ext cx="144016" cy="1165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956376" y="5661248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52120" y="422108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588224" y="5647266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428807" y="4725144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419872" y="4180737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8172400" y="3860885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6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04456"/>
          </a:xfrm>
        </p:spPr>
        <p:txBody>
          <a:bodyPr>
            <a:normAutofit/>
          </a:bodyPr>
          <a:lstStyle/>
          <a:p>
            <a:r>
              <a:rPr lang="ru-RU" sz="2000" dirty="0"/>
              <a:t>Человечество не стоит на месте, мы постоянно развиваемся и придумываем что – то новое. Так и в области </a:t>
            </a:r>
            <a:r>
              <a:rPr lang="ru-RU" sz="2000" dirty="0" err="1"/>
              <a:t>изодеятельности</a:t>
            </a:r>
            <a:r>
              <a:rPr lang="ru-RU" sz="2000" dirty="0"/>
              <a:t> появилось много новых нетрадиционных техник рисования. </a:t>
            </a:r>
            <a:br>
              <a:rPr lang="ru-RU" sz="2000" dirty="0"/>
            </a:br>
            <a:br>
              <a:rPr lang="en-US" sz="2000" dirty="0"/>
            </a:br>
            <a:r>
              <a:rPr lang="ru-RU" sz="2000" dirty="0"/>
              <a:t>Чтобы помочь ребёнку «найти себя», необходимо предлагать ему как можно больше различных современных нетрадиционных изобразительных техник, дающих возможность выбирать, думать, искать и пробовать.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799"/>
            <a:ext cx="1584176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25144"/>
            <a:ext cx="4896544" cy="28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Современные нетрадиционные изобразительные техники </a:t>
            </a:r>
            <a:r>
              <a:rPr lang="ru-RU" sz="2000" dirty="0"/>
              <a:t>- средство изображения, включающее новые художественно-выразительные приёмы создания образа, композиции и колорита, позволяющие обеспечить наибольшую выразительность образа в творческой работе в не создания шаблона.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480720" cy="3924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808196"/>
            <a:ext cx="1512169" cy="808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8">
            <a:off x="217417" y="4941169"/>
            <a:ext cx="1348822" cy="1568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81864"/>
            <a:ext cx="792088" cy="802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186">
            <a:off x="6958982" y="4429249"/>
            <a:ext cx="867913" cy="111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7999">
            <a:off x="3529635" y="3861917"/>
            <a:ext cx="906465" cy="10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2000" dirty="0"/>
              <a:t>Работа в современных нетрадиционных изобразительных техниках способствует снятию напряжения, улучшению эмоционального состояния детей, развивая при этом творческие способности. Это дает возможность сделать процесс приобщения детей к миру искусства более ярким, увлекательным, значимым.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04" y="3573016"/>
            <a:ext cx="4248472" cy="31863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146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sz="2000" dirty="0"/>
              <a:t>Новизна заключается в оптимальном подборе нетрадиционных методов и приёмов позволяющих отвлечь ребёнка от негативных эмоций в период адаптации к условиям учреждения, а в дальнейшем, способствующих активизации творческого воображения дошкольников.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33" y="3573016"/>
            <a:ext cx="4063492" cy="3047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96" y="5412396"/>
            <a:ext cx="448974" cy="586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522253"/>
            <a:ext cx="750629" cy="4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78608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Вашему вниманию хочу предложить несколько современных вариантов  нетрадиционных техник рисования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IMG_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4286280" cy="4286280"/>
          </a:xfrm>
          <a:prstGeom prst="rect">
            <a:avLst/>
          </a:prstGeom>
          <a:ln w="38100">
            <a:solidFill>
              <a:srgbClr val="00B0F0"/>
            </a:solidFill>
            <a:prstDash val="solid"/>
          </a:ln>
        </p:spPr>
      </p:pic>
      <p:pic>
        <p:nvPicPr>
          <p:cNvPr id="5" name="Рисунок 4" descr="IMG_0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285992"/>
            <a:ext cx="2762269" cy="2071702"/>
          </a:xfrm>
          <a:prstGeom prst="rect">
            <a:avLst/>
          </a:prstGeom>
          <a:ln w="38100">
            <a:solidFill>
              <a:srgbClr val="00B0F0"/>
            </a:solidFill>
            <a:prstDash val="solid"/>
          </a:ln>
        </p:spPr>
      </p:pic>
      <p:pic>
        <p:nvPicPr>
          <p:cNvPr id="6" name="Рисунок 5" descr="IMG_0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500570"/>
            <a:ext cx="2762237" cy="207167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412776"/>
            <a:ext cx="5122912" cy="43204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Материалы: </a:t>
            </a:r>
            <a:r>
              <a:rPr lang="ru-RU" sz="2000" dirty="0"/>
              <a:t>мисочки с гуашью, плотная бумага, небольшие листы, салфетки.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b="1" dirty="0"/>
              <a:t>Способ получения изображения. </a:t>
            </a:r>
            <a:r>
              <a:rPr lang="ru-RU" sz="2000" dirty="0"/>
              <a:t>Ребёнок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8" y="1988840"/>
            <a:ext cx="2795980" cy="351964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19578" y="404664"/>
            <a:ext cx="546073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РИСОВАНИЕ ПАЛЬЧИКАМИ</a:t>
            </a:r>
          </a:p>
        </p:txBody>
      </p:sp>
    </p:spTree>
    <p:extLst>
      <p:ext uri="{BB962C8B-B14F-4D97-AF65-F5344CB8AC3E}">
        <p14:creationId xmlns:p14="http://schemas.microsoft.com/office/powerpoint/2010/main" val="3500619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1327</Words>
  <Application>Microsoft Office PowerPoint</Application>
  <PresentationFormat>Экран (4:3)</PresentationFormat>
  <Paragraphs>50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Воспитатель: Аванесян Жанна Юриевна </vt:lpstr>
      <vt:lpstr>Изобразительная деятельность является едва ли не самым интересным видом деятельности дошкольников, позволяя ребёнку отразить в образах впечатления об окружающем мире и выразить своё отношение к ним. Этим изобразительная деятельность и вносит неоценимое значение во всё эстетическое, нравственное, трудовое и умственное развитие детей.  Нетрадиционные способы рисования развивают у детей логическое и абстрактное мышление, фантазию, наблюдательность, внимание и уверенность в себе. Именно нетрадиционные способы рисования помогают поддержать интерес ребёнка к изобразительной деятельности. </vt:lpstr>
      <vt:lpstr>Рисование с использованием нетрадиционных техник завораживает и увлекает детей. Это свободный творческий процесс, когда не присутствует слово нельзя, а существует возможность нарушать правила.  Оригинальное, нетрадиционное рисование привлекает своей простотой и доступностью. Термин «нетрадиционный» подразумевает использование материалов, инструментов, способов рисования, которые не являются общепринятыми, традиционными, широко известными. .</vt:lpstr>
      <vt:lpstr>Человечество не стоит на месте, мы постоянно развиваемся и придумываем что – то новое. Так и в области изодеятельности появилось много новых нетрадиционных техник рисования.   Чтобы помочь ребёнку «найти себя», необходимо предлагать ему как можно больше различных современных нетрадиционных изобразительных техник, дающих возможность выбирать, думать, искать и пробовать.  </vt:lpstr>
      <vt:lpstr>Современные нетрадиционные изобразительные техники - средство изображения, включающее новые художественно-выразительные приёмы создания образа, композиции и колорита, позволяющие обеспечить наибольшую выразительность образа в творческой работе в не создания шаблона. </vt:lpstr>
      <vt:lpstr>Работа в современных нетрадиционных изобразительных техниках способствует снятию напряжения, улучшению эмоционального состояния детей, развивая при этом творческие способности. Это дает возможность сделать процесс приобщения детей к миру искусства более ярким, увлекательным, значимым. </vt:lpstr>
      <vt:lpstr>Новизна заключается в оптимальном подборе нетрадиционных методов и приёмов позволяющих отвлечь ребёнка от негативных эмоций в период адаптации к условиям учреждения, а в дальнейшем, способствующих активизации творческого воображения дошкольников. </vt:lpstr>
      <vt:lpstr>Вашему вниманию хочу предложить несколько современных вариантов  нетрадиционных техник рисования   </vt:lpstr>
      <vt:lpstr>Материалы: мисочки с гуашью, плотная бумага, небольшие листы, салфетки.   Способ получения изображения. Ребёнок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 </vt:lpstr>
      <vt:lpstr>Материалы: широкие блюдечки с гуашью, кисть, плотная бумага, листы большого формата, салфетки.   Способ получения изображения. Ребёнок опускает в гуашь ладошку (всю кисть) или окрашивает её с помощью кисточки и делает отпечаток на бумаге. После работы руки вытираются салфеткой, затем краску смывают водой. </vt:lpstr>
      <vt:lpstr>Материалы: широкие блюдечки с гуашью, плотная бумага, листы большого формата, влажные салфетки.   Способ получения изображения. Ребёнок опускает в гуашь ножку (стопу) или окрашивает её с помощью кисточки и делает отпечаток на бумаге. Ноги вытираются влажной салфеткой, а затем моют проточной водой. Недостающие детали в рисунке дорисовывают. </vt:lpstr>
      <vt:lpstr>Материалы: мисочка в которую вложена штемпельная подушечка из тонкого поролона, пропитанного гуашью, плотная бумага, кусочки поролона.  Способ получения изображения. Ребёнок прижимает поролон к штемпельной подушке с краской и наносит оттиск на бумагу. Для изменения цвета берутся другие мисочки и поролон. </vt:lpstr>
      <vt:lpstr>Материалы: блюдце в которую вложена штемпельная подушка из тонкого поролона, пропитанного гуашью, плотная бумага (основа), смятая бумага.   Способ получения изображения. Ребёнок прижимает смятую бумагу к штемпельной подушке с краской и наносит оттиск на основу. Чтобы получить другой цвет, меняются и блюдце и смятая бумага. </vt:lpstr>
      <vt:lpstr>Материалы: бумага, листья любой капусты, гуашь, кисти.   Способ получения рисования. Ребёнок покрывает ровный листок капусты краской, затем прикладывает его к бумаге окрашенной стороной для получения отпечатка. Каждый раз берется новый листок. Можно у листочка обрезать лишние детали. </vt:lpstr>
      <vt:lpstr>Материалы: бумага, листья деревьев, срез китайской капусты, гуашь, кисти.  Способ получения изображения. Ребёнок покрывает срез капусты и листья красками, затем прикладывает их к бумаге окрашенной стороной для получения отпечатка. Черешки у листьев можно дорисовывать кистью. </vt:lpstr>
      <vt:lpstr>Материалы: плотная бумага, гуашь или акварель, крупная кисть, трубочка для напитков.   Способ получения изображения. Ребёнок макает кисть в разведенную краску и брызгает  на лист бумаги. Чем гуще краска- тем насыщеннее цвет. Берет трубочку и дует через нее на капли краски, они превращаются в кляксы.  Недостающие детали дорисовываются. </vt:lpstr>
      <vt:lpstr>Материалы: бумага, тушь либо жидко разведенная гуашь, мисочка, пластиковая ложечка, ниточка средней толщины.  Способ получения изображения. Ребёнок опускает нитку в миску с краской, отжимает её. Затем на лист бумаги выкладывает из нитки изображение, оставляя один её конец свободным. После этого сверху накладывает другой лист, прижимает, придерживая рукой, и вытягивает нитку за кончик. </vt:lpstr>
      <vt:lpstr>Материалы: бумага, гуашь, широкое блюдечко, бусы.   Способ получения изображения. Ребёнок окунает бусы в блюдце с краской, а затем катает ими по поверхности листа бумаги. </vt:lpstr>
      <vt:lpstr>Материалы: бумага, ватные палочки, гуашь или акриловые краски.   Способ получения изображения. Ребёнок обмакивает ватную палочку в краску и рисует ей контур, затем ватными палочками закрашивает изображение методом тычка. Для другого цвета берётся новая палочка. </vt:lpstr>
      <vt:lpstr>Материалы: бумага, акварель или гуашь, кисти.   Способ получения изображения. Ребёнок предварительно мнёт лист бумаги, а затем рисует на нём привычным способом. </vt:lpstr>
      <vt:lpstr>Материалы: плотная бумага, гуашь, кисть № 6, мятая газета, крупная соль.   Способ получения изображения. Ребёнок наносит на поверхность бумаги толсты слой краски (цветовые пятна), затем мятой газетой соприкасается по всей поверхности и посыпает солью.  </vt:lpstr>
      <vt:lpstr>Материалы: плотная бумага, кисти, гуашь или акварель.  Способы получения изображения. Ребёнок складывает лист бумаги вдвое и на одной его половине рисует половину изображаемого предмета (предметы выбираются симметричные).После рисования, пока не высохла краска, лист снова складывается пополам для получения отпечатка на другой стороне.  </vt:lpstr>
      <vt:lpstr>Материалы: бумага, мыльный раствор, акварель, стаканчик, трубочка для напитков.  Способ получения изображения. Ребёнок смешивает немного акварели с мыльным раствором и выливает на бумагу, затем выдувает через трубочку узоры. </vt:lpstr>
      <vt:lpstr>Материалы: плотная бумага (основа), пена для бритья, гуашь, целлофан, кисть, блюдечко.   Способ получения изображения. Ребёнок смешивает пену для бритья с гуашью в блюдце и при помощи целлофана наносит объемные оттиски на основу. </vt:lpstr>
      <vt:lpstr>Материалы: плотная бумага (основа), свеча, гуашь, зубочистка.  Способ получения рисунка. Ребёнок натирает всю основу свечой, сверху наносит толстый слой гуаши. После того как гуашь подсохла можно рисовать (царапать зубочисткой) изображения. </vt:lpstr>
      <vt:lpstr>Материалы: органическое стекло, плотная бумага, гуашь.  Способ получения изображения. Ребёнок рисует на органическом стекле изображение, затем смачивает лист бумаги водой и прикладывает мокрой стороной к стеклу с изображением. Прижимает лист и аккуратно его снимает.  </vt:lpstr>
      <vt:lpstr>Материалы: бумага (белая), гуашь (черная), палитра, кусочек х/б текстиля .  Способ получения изображения. Ребёнок берёт кусочек ткани сминает в виде тампона и обмакивает в краску. Рисовать можно проводя линии и методом тычка. 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техник в изобразительной деятельности детей дошкольного возраста</dc:title>
  <dc:creator>п</dc:creator>
  <cp:lastModifiedBy>Даниленко Александр Сергеевич</cp:lastModifiedBy>
  <cp:revision>132</cp:revision>
  <dcterms:created xsi:type="dcterms:W3CDTF">2014-06-01T10:08:12Z</dcterms:created>
  <dcterms:modified xsi:type="dcterms:W3CDTF">2020-11-11T16:55:54Z</dcterms:modified>
</cp:coreProperties>
</file>