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75" r:id="rId10"/>
    <p:sldId id="277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86CE-6EA8-48D7-8E99-6F1DEAF84B6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8356-5EC8-4993-B7DD-797555BA42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4392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Звуки В-Вь. </a:t>
            </a:r>
            <a:endParaRPr lang="ru-RU" sz="6600" dirty="0"/>
          </a:p>
        </p:txBody>
      </p:sp>
      <p:pic>
        <p:nvPicPr>
          <p:cNvPr id="13314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437112"/>
            <a:ext cx="2438980" cy="2016224"/>
          </a:xfrm>
          <a:prstGeom prst="rect">
            <a:avLst/>
          </a:prstGeom>
          <a:noFill/>
        </p:spPr>
      </p:pic>
      <p:pic>
        <p:nvPicPr>
          <p:cNvPr id="13316" name="Picture 4" descr="http://fs.4geo.ru/get/editors/landingpage/1423139273-9567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1944215" cy="1913571"/>
          </a:xfrm>
          <a:prstGeom prst="rect">
            <a:avLst/>
          </a:prstGeom>
          <a:noFill/>
        </p:spPr>
      </p:pic>
      <p:pic>
        <p:nvPicPr>
          <p:cNvPr id="13320" name="Picture 8" descr="http://www.best-pharm.ru/images/upload/ru/1514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2"/>
            <a:ext cx="2695575" cy="2019300"/>
          </a:xfrm>
          <a:prstGeom prst="rect">
            <a:avLst/>
          </a:prstGeom>
          <a:noFill/>
        </p:spPr>
      </p:pic>
      <p:pic>
        <p:nvPicPr>
          <p:cNvPr id="13322" name="Picture 10" descr="http://diapra.stud.if.ktu.lt/wp-content/uploads/2015/11/d59ebef2bd9ea2d1c4278f67dd10f5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2552204" cy="398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7503268" cy="1124574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ИГРА: </a:t>
            </a:r>
            <a:r>
              <a:rPr lang="ru-RU" b="1" dirty="0" smtClean="0">
                <a:solidFill>
                  <a:srgbClr val="002060"/>
                </a:solidFill>
                <a:latin typeface="Arial" pitchFamily="34"/>
                <a:cs typeface="Arial" pitchFamily="34"/>
              </a:rPr>
              <a:t>«Много чего,кого?»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1728192" cy="1428639"/>
          </a:xfrm>
          <a:prstGeom prst="rect">
            <a:avLst/>
          </a:prstGeom>
          <a:noFill/>
        </p:spPr>
      </p:pic>
      <p:pic>
        <p:nvPicPr>
          <p:cNvPr id="6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1100914" cy="1296144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1526569" cy="1152128"/>
          </a:xfrm>
          <a:prstGeom prst="rect">
            <a:avLst/>
          </a:prstGeom>
          <a:noFill/>
        </p:spPr>
      </p:pic>
      <p:pic>
        <p:nvPicPr>
          <p:cNvPr id="8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96752"/>
            <a:ext cx="1871329" cy="1224136"/>
          </a:xfrm>
          <a:prstGeom prst="rect">
            <a:avLst/>
          </a:prstGeom>
          <a:noFill/>
        </p:spPr>
      </p:pic>
      <p:pic>
        <p:nvPicPr>
          <p:cNvPr id="9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1515957" cy="1080120"/>
          </a:xfrm>
          <a:prstGeom prst="rect">
            <a:avLst/>
          </a:prstGeom>
          <a:noFill/>
        </p:spPr>
      </p:pic>
      <p:pic>
        <p:nvPicPr>
          <p:cNvPr id="10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1205136"/>
            <a:ext cx="1100914" cy="1296144"/>
          </a:xfrm>
          <a:prstGeom prst="rect">
            <a:avLst/>
          </a:prstGeom>
          <a:noFill/>
        </p:spPr>
      </p:pic>
      <p:pic>
        <p:nvPicPr>
          <p:cNvPr id="11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20" y="1357536"/>
            <a:ext cx="1100914" cy="1296144"/>
          </a:xfrm>
          <a:prstGeom prst="rect">
            <a:avLst/>
          </a:prstGeom>
          <a:noFill/>
        </p:spPr>
      </p:pic>
      <p:pic>
        <p:nvPicPr>
          <p:cNvPr id="12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720" y="1509936"/>
            <a:ext cx="1100914" cy="1296144"/>
          </a:xfrm>
          <a:prstGeom prst="rect">
            <a:avLst/>
          </a:prstGeom>
          <a:noFill/>
        </p:spPr>
      </p:pic>
      <p:pic>
        <p:nvPicPr>
          <p:cNvPr id="13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1526569" cy="1152128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1526569" cy="1152128"/>
          </a:xfrm>
          <a:prstGeom prst="rect">
            <a:avLst/>
          </a:prstGeom>
          <a:noFill/>
        </p:spPr>
      </p:pic>
      <p:pic>
        <p:nvPicPr>
          <p:cNvPr id="15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052736"/>
            <a:ext cx="1526569" cy="1152128"/>
          </a:xfrm>
          <a:prstGeom prst="rect">
            <a:avLst/>
          </a:prstGeom>
          <a:noFill/>
        </p:spPr>
      </p:pic>
      <p:pic>
        <p:nvPicPr>
          <p:cNvPr id="16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20888"/>
            <a:ext cx="1871329" cy="1224136"/>
          </a:xfrm>
          <a:prstGeom prst="rect">
            <a:avLst/>
          </a:prstGeom>
          <a:noFill/>
        </p:spPr>
      </p:pic>
      <p:pic>
        <p:nvPicPr>
          <p:cNvPr id="17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420888"/>
            <a:ext cx="1871329" cy="1224136"/>
          </a:xfrm>
          <a:prstGeom prst="rect">
            <a:avLst/>
          </a:prstGeom>
          <a:noFill/>
        </p:spPr>
      </p:pic>
      <p:pic>
        <p:nvPicPr>
          <p:cNvPr id="18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871329" cy="1224136"/>
          </a:xfrm>
          <a:prstGeom prst="rect">
            <a:avLst/>
          </a:prstGeom>
          <a:noFill/>
        </p:spPr>
      </p:pic>
      <p:pic>
        <p:nvPicPr>
          <p:cNvPr id="19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229200"/>
            <a:ext cx="1515957" cy="1080120"/>
          </a:xfrm>
          <a:prstGeom prst="rect">
            <a:avLst/>
          </a:prstGeom>
          <a:noFill/>
        </p:spPr>
      </p:pic>
      <p:pic>
        <p:nvPicPr>
          <p:cNvPr id="20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157192"/>
            <a:ext cx="1515957" cy="1080120"/>
          </a:xfrm>
          <a:prstGeom prst="rect">
            <a:avLst/>
          </a:prstGeom>
          <a:noFill/>
        </p:spPr>
      </p:pic>
      <p:pic>
        <p:nvPicPr>
          <p:cNvPr id="21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0499" y="4149080"/>
            <a:ext cx="1515957" cy="1080120"/>
          </a:xfrm>
          <a:prstGeom prst="rect">
            <a:avLst/>
          </a:prstGeom>
          <a:noFill/>
        </p:spPr>
      </p:pic>
      <p:pic>
        <p:nvPicPr>
          <p:cNvPr id="22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57192"/>
            <a:ext cx="1728192" cy="1428639"/>
          </a:xfrm>
          <a:prstGeom prst="rect">
            <a:avLst/>
          </a:prstGeom>
          <a:noFill/>
        </p:spPr>
      </p:pic>
      <p:pic>
        <p:nvPicPr>
          <p:cNvPr id="23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157192"/>
            <a:ext cx="1728192" cy="1428639"/>
          </a:xfrm>
          <a:prstGeom prst="rect">
            <a:avLst/>
          </a:prstGeom>
          <a:noFill/>
        </p:spPr>
      </p:pic>
      <p:pic>
        <p:nvPicPr>
          <p:cNvPr id="24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1728192" cy="142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56" y="116632"/>
            <a:ext cx="81724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Составь предложения со словами.</a:t>
            </a:r>
            <a:endParaRPr lang="ru-RU" b="1" dirty="0"/>
          </a:p>
        </p:txBody>
      </p:sp>
      <p:pic>
        <p:nvPicPr>
          <p:cNvPr id="4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090554" cy="1728192"/>
          </a:xfrm>
          <a:prstGeom prst="rect">
            <a:avLst/>
          </a:prstGeom>
          <a:noFill/>
        </p:spPr>
      </p:pic>
      <p:pic>
        <p:nvPicPr>
          <p:cNvPr id="5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628800"/>
            <a:ext cx="1896019" cy="223224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2099032" cy="1584176"/>
          </a:xfrm>
          <a:prstGeom prst="rect">
            <a:avLst/>
          </a:prstGeom>
          <a:noFill/>
        </p:spPr>
      </p:pic>
      <p:pic>
        <p:nvPicPr>
          <p:cNvPr id="7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5" y="1484784"/>
            <a:ext cx="3192267" cy="2088232"/>
          </a:xfrm>
          <a:prstGeom prst="rect">
            <a:avLst/>
          </a:prstGeom>
          <a:noFill/>
        </p:spPr>
      </p:pic>
      <p:pic>
        <p:nvPicPr>
          <p:cNvPr id="8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293096"/>
            <a:ext cx="252659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616640" cy="3816424"/>
          </a:xfrm>
          <a:prstGeom prst="rect">
            <a:avLst/>
          </a:prstGeom>
          <a:noFill/>
        </p:spPr>
      </p:pic>
      <p:pic>
        <p:nvPicPr>
          <p:cNvPr id="1030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486230" cy="410445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123728" y="4869160"/>
            <a:ext cx="93610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4725144"/>
            <a:ext cx="93610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>
          <a:xfrm>
            <a:off x="2818530" y="1124744"/>
            <a:ext cx="3697686" cy="645273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СОГЛАСНЫЙ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80928"/>
            <a:ext cx="1513149" cy="15131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Design Your Own Badges Personalised Badges Bespoke Badges . - ClipArt Best - ClipArt Bes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268760"/>
            <a:ext cx="1986391" cy="1728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5301208"/>
            <a:ext cx="971550" cy="1051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Рисунок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5301208"/>
            <a:ext cx="992114" cy="10544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Заголовок 8"/>
          <p:cNvSpPr txBox="1">
            <a:spLocks noGrp="1"/>
          </p:cNvSpPr>
          <p:nvPr>
            <p:ph type="title"/>
          </p:nvPr>
        </p:nvSpPr>
        <p:spPr>
          <a:xfrm>
            <a:off x="827584" y="0"/>
            <a:ext cx="7896352" cy="1052510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ЗНАКОМСТВО СО ЗВУКОМ</a:t>
            </a:r>
            <a:br>
              <a:rPr lang="ru-RU" sz="32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</a:br>
            <a:r>
              <a:rPr lang="ru-RU" sz="320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Характеристика звука по опорной схеме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411760" y="4077072"/>
            <a:ext cx="93610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56176" y="4149080"/>
            <a:ext cx="93610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73216"/>
            <a:ext cx="1819149" cy="1296144"/>
          </a:xfrm>
          <a:prstGeom prst="rect">
            <a:avLst/>
          </a:prstGeom>
          <a:noFill/>
        </p:spPr>
      </p:pic>
      <p:pic>
        <p:nvPicPr>
          <p:cNvPr id="5" name="Picture 4" descr="http://www.allstick.ru/UserFiles/Picture/cat_1/49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2258033" cy="1512167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195736" y="260648"/>
            <a:ext cx="93610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52120" y="260648"/>
            <a:ext cx="93610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fs.4geo.ru/get/editors/landingpage/1423139273-9567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1584176" cy="1559208"/>
          </a:xfrm>
          <a:prstGeom prst="rect">
            <a:avLst/>
          </a:prstGeom>
          <a:noFill/>
        </p:spPr>
      </p:pic>
      <p:pic>
        <p:nvPicPr>
          <p:cNvPr id="9" name="Picture 8" descr="http://www.best-pharm.ru/images/upload/ru/1514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573016"/>
            <a:ext cx="2018602" cy="1512168"/>
          </a:xfrm>
          <a:prstGeom prst="rect">
            <a:avLst/>
          </a:prstGeom>
          <a:noFill/>
        </p:spPr>
      </p:pic>
      <p:pic>
        <p:nvPicPr>
          <p:cNvPr id="10" name="Picture 10" descr="http://diapra.stud.if.ktu.lt/wp-content/uploads/2015/11/d59ebef2bd9ea2d1c4278f67dd10f5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149080"/>
            <a:ext cx="1512168" cy="2360458"/>
          </a:xfrm>
          <a:prstGeom prst="rect">
            <a:avLst/>
          </a:prstGeom>
          <a:noFill/>
        </p:spPr>
      </p:pic>
      <p:pic>
        <p:nvPicPr>
          <p:cNvPr id="16386" name="Picture 2" descr="http://mojdom.net.ua/img/galery-2/ua/fotohrafiyi-vaz/malyunok-vazy-dlya-kvit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53136"/>
            <a:ext cx="293272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7 -0.08936 L 0.64635 -0.4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8218 L 0.60625 -0.5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11041 L -0.20868 -0.5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9421 L -0.3493 -0.50903 " pathEditMode="relative" ptsTypes="AA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6273 L -0.5434 -0.35185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13657 L 0.02656 -0.57755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354071" cy="4638360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</a:t>
            </a: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нас игрушки: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(Хлопки).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Пластмассовые погремушки</a:t>
            </a: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Встряхивают кулачки).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Мишка 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мягкий </a:t>
            </a: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меховой,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(Сжимают и разжимают пальцы).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Мяч резиновый цветной,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(Делают шар из пальцев).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Кубик деревянный,</a:t>
            </a:r>
            <a:r>
              <a:rPr lang="ru-RU" sz="3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(Делают квадрат из пальцев)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Солдатик оловянный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(Ладошки «смотрят» друг на друга).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Шарик легкий надувной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(Руки сложить в круг перед собой).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люблю играть с тобой.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(Хлопают в ладоши).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t68.trilu.ro/Falco21/31eb33e2cf86f0/thumb-1400x7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r="18086"/>
          <a:stretch/>
        </p:blipFill>
        <p:spPr bwMode="auto">
          <a:xfrm>
            <a:off x="5148064" y="1340768"/>
            <a:ext cx="34330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01479"/>
            <a:ext cx="79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Пальчиковая гимнастика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534477" y="508165"/>
            <a:ext cx="653146" cy="616579"/>
          </a:xfrm>
          <a:prstGeom prst="rect">
            <a:avLst/>
          </a:prstGeom>
          <a:solidFill>
            <a:srgbClr val="002060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1187624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805475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4078241" y="508165"/>
            <a:ext cx="653146" cy="616579"/>
          </a:xfrm>
          <a:prstGeom prst="rect">
            <a:avLst/>
          </a:prstGeom>
          <a:solidFill>
            <a:srgbClr val="002060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8" name="Прямоугольник 5"/>
          <p:cNvSpPr/>
          <p:nvPr/>
        </p:nvSpPr>
        <p:spPr>
          <a:xfrm>
            <a:off x="3430169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4726313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7812360" y="548680"/>
            <a:ext cx="653146" cy="616579"/>
          </a:xfrm>
          <a:prstGeom prst="rect">
            <a:avLst/>
          </a:prstGeom>
          <a:solidFill>
            <a:srgbClr val="002060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11" name="Прямоугольник 5"/>
          <p:cNvSpPr/>
          <p:nvPr/>
        </p:nvSpPr>
        <p:spPr>
          <a:xfrm>
            <a:off x="6516216" y="548680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7164288" y="548680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Picture 2" descr="http://mojdom.net.ua/img/galery-2/ua/fotohrafiyi-vaz/malyunok-vazy-dlya-kvit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932721" cy="1944216"/>
          </a:xfrm>
          <a:prstGeom prst="rect">
            <a:avLst/>
          </a:prstGeom>
          <a:noFill/>
        </p:spPr>
      </p:pic>
      <p:pic>
        <p:nvPicPr>
          <p:cNvPr id="17410" name="Picture 2" descr="http://cs6.pikabu.ru/images/big_size_comm/2014-06_2/14023132412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09120"/>
            <a:ext cx="2592288" cy="1944216"/>
          </a:xfrm>
          <a:prstGeom prst="rect">
            <a:avLst/>
          </a:prstGeom>
          <a:noFill/>
        </p:spPr>
      </p:pic>
      <p:pic>
        <p:nvPicPr>
          <p:cNvPr id="17412" name="Picture 4" descr="http://www.foneyes.ru/img/picture/Oct/23/af64dbe4c1bd4e5c002f084a7f77c711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49080"/>
            <a:ext cx="2276252" cy="227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625 L -0.07361 -0.5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0463 L -0.30694 -0.46713 " pathEditMode="relative" ptsTypes="AA">
                                      <p:cBhvr>
                                        <p:cTn id="2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21828 L 0.00156 -0.4074 " pathEditMode="relative" ptsTypes="AA">
                                      <p:cBhvr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534477" y="508165"/>
            <a:ext cx="653146" cy="6165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1187624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805475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4078241" y="508165"/>
            <a:ext cx="653146" cy="6165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8" name="Прямоугольник 5"/>
          <p:cNvSpPr/>
          <p:nvPr/>
        </p:nvSpPr>
        <p:spPr>
          <a:xfrm>
            <a:off x="3430169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4726313" y="508165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Прямоугольник 4"/>
          <p:cNvSpPr/>
          <p:nvPr/>
        </p:nvSpPr>
        <p:spPr>
          <a:xfrm>
            <a:off x="7812360" y="548680"/>
            <a:ext cx="653146" cy="6165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11" name="Прямоугольник 5"/>
          <p:cNvSpPr/>
          <p:nvPr/>
        </p:nvSpPr>
        <p:spPr>
          <a:xfrm>
            <a:off x="6516216" y="548680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7164288" y="548680"/>
            <a:ext cx="637775" cy="61657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206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Picture 4" descr="http://www.allstick.ru/UserFiles/Picture/cat_1/49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289" y="4509120"/>
            <a:ext cx="3010711" cy="2016223"/>
          </a:xfrm>
          <a:prstGeom prst="rect">
            <a:avLst/>
          </a:prstGeom>
          <a:noFill/>
        </p:spPr>
      </p:pic>
      <p:pic>
        <p:nvPicPr>
          <p:cNvPr id="19458" name="Picture 2" descr="http://i.ifreeads.ru/2013/01/15/21717/21717_13582751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024336" cy="1975899"/>
          </a:xfrm>
          <a:prstGeom prst="rect">
            <a:avLst/>
          </a:prstGeom>
          <a:noFill/>
        </p:spPr>
      </p:pic>
      <p:pic>
        <p:nvPicPr>
          <p:cNvPr id="19460" name="Picture 4" descr="http://remkorzinka.com.ua/attache/foto/76d7f5de8902d91b745432eabd96ed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07935"/>
            <a:ext cx="2304256" cy="345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19653 L 0.63004 -0.42755 " pathEditMode="relative" ptsTypes="AA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31134 L -0.0158 -0.41644 " pathEditMode="relative" ptsTypes="AA">
                                      <p:cBhvr>
                                        <p:cTn id="2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8889 L -0.64236 -0.44097 " pathEditMode="relative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12751" cy="25649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29200"/>
            <a:ext cx="1655022" cy="1368152"/>
          </a:xfrm>
          <a:prstGeom prst="rect">
            <a:avLst/>
          </a:prstGeom>
          <a:noFill/>
        </p:spPr>
      </p:pic>
      <p:pic>
        <p:nvPicPr>
          <p:cNvPr id="9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467886" cy="1728192"/>
          </a:xfrm>
          <a:prstGeom prst="rect">
            <a:avLst/>
          </a:prstGeom>
          <a:noFill/>
        </p:spPr>
      </p:pic>
      <p:pic>
        <p:nvPicPr>
          <p:cNvPr id="21506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45224"/>
            <a:ext cx="1584176" cy="1195605"/>
          </a:xfrm>
          <a:prstGeom prst="rect">
            <a:avLst/>
          </a:prstGeom>
          <a:noFill/>
        </p:spPr>
      </p:pic>
      <p:pic>
        <p:nvPicPr>
          <p:cNvPr id="21508" name="Picture 4" descr="http://www.dylanmeconis.com/journal/wp-content/uploads/2009/12/heifer_r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273824"/>
            <a:ext cx="2421720" cy="1584176"/>
          </a:xfrm>
          <a:prstGeom prst="rect">
            <a:avLst/>
          </a:prstGeom>
          <a:noFill/>
        </p:spPr>
      </p:pic>
      <p:pic>
        <p:nvPicPr>
          <p:cNvPr id="12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851" y="5561856"/>
            <a:ext cx="1819149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7847 L 0.43159 -0.5775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232 L 0.0908 -0.58287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5 L 0.25208 -0.58056 " pathEditMode="relative" ptsTypes="AA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7454 L 0.04879 -0.58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17454 L -0.01458 -0.6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694535" cy="609072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ИГРА: «Большой – маленький»</a:t>
            </a:r>
          </a:p>
        </p:txBody>
      </p:sp>
      <p:pic>
        <p:nvPicPr>
          <p:cNvPr id="5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592288" cy="2142959"/>
          </a:xfrm>
          <a:prstGeom prst="rect">
            <a:avLst/>
          </a:prstGeom>
          <a:noFill/>
        </p:spPr>
      </p:pic>
      <p:pic>
        <p:nvPicPr>
          <p:cNvPr id="6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9442"/>
            <a:ext cx="1800200" cy="211943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48680"/>
            <a:ext cx="2448272" cy="1847753"/>
          </a:xfrm>
          <a:prstGeom prst="rect">
            <a:avLst/>
          </a:prstGeom>
          <a:noFill/>
        </p:spPr>
      </p:pic>
      <p:pic>
        <p:nvPicPr>
          <p:cNvPr id="9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01008"/>
            <a:ext cx="2880320" cy="2052229"/>
          </a:xfrm>
          <a:prstGeom prst="rect">
            <a:avLst/>
          </a:prstGeom>
          <a:noFill/>
        </p:spPr>
      </p:pic>
      <p:pic>
        <p:nvPicPr>
          <p:cNvPr id="10" name="Picture 6" descr="http://www.wildlife-animals.com/clipart/camel-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1039752" cy="1224136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4061b0d4c12cde32dbdeabfac865a516&amp;n=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1526569" cy="1152128"/>
          </a:xfrm>
          <a:prstGeom prst="rect">
            <a:avLst/>
          </a:prstGeom>
          <a:noFill/>
        </p:spPr>
      </p:pic>
      <p:pic>
        <p:nvPicPr>
          <p:cNvPr id="20" name="Picture 2" descr="http://i14.photobucket.com/albums/a306/digitalmuse/Memory_Bi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301208"/>
            <a:ext cx="1515957" cy="1080120"/>
          </a:xfrm>
          <a:prstGeom prst="rect">
            <a:avLst/>
          </a:prstGeom>
          <a:noFill/>
        </p:spPr>
      </p:pic>
      <p:pic>
        <p:nvPicPr>
          <p:cNvPr id="22" name="Picture 2" descr="http://www.yedraw.com/forest-animals/draw-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89240"/>
            <a:ext cx="1152128" cy="952426"/>
          </a:xfrm>
          <a:prstGeom prst="rect">
            <a:avLst/>
          </a:prstGeom>
          <a:noFill/>
        </p:spPr>
      </p:pic>
      <p:pic>
        <p:nvPicPr>
          <p:cNvPr id="20482" name="Picture 2" descr="http://goodimg.ru/img/vorobey-risunok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48680"/>
            <a:ext cx="3096344" cy="1805684"/>
          </a:xfrm>
          <a:prstGeom prst="rect">
            <a:avLst/>
          </a:prstGeom>
          <a:noFill/>
        </p:spPr>
      </p:pic>
      <p:pic>
        <p:nvPicPr>
          <p:cNvPr id="25" name="Picture 2" descr="http://goodimg.ru/img/vorobey-risunok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988840"/>
            <a:ext cx="1605210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106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ЗНАКОМСТВО СО ЗВУКОМ Характеристика звука по опорной схеме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ИГРА: «Большой – маленький»</vt:lpstr>
      <vt:lpstr>ИГРА: «Много чего,кого?»</vt:lpstr>
      <vt:lpstr>Составь предложения со словами.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Муся</cp:lastModifiedBy>
  <cp:revision>7</cp:revision>
  <dcterms:created xsi:type="dcterms:W3CDTF">2016-03-12T19:01:01Z</dcterms:created>
  <dcterms:modified xsi:type="dcterms:W3CDTF">2020-04-06T16:16:01Z</dcterms:modified>
</cp:coreProperties>
</file>